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Montserrat SemiBold"/>
      <p:regular r:id="rId44"/>
      <p:bold r:id="rId45"/>
      <p:italic r:id="rId46"/>
      <p:boldItalic r:id="rId47"/>
    </p:embeddedFont>
    <p:embeddedFont>
      <p:font typeface="Montserrat"/>
      <p:regular r:id="rId48"/>
      <p:bold r:id="rId49"/>
      <p:italic r:id="rId50"/>
      <p:boldItalic r:id="rId51"/>
    </p:embeddedFont>
    <p:embeddedFont>
      <p:font typeface="Inter"/>
      <p:regular r:id="rId52"/>
      <p:bold r:id="rId53"/>
      <p:italic r:id="rId54"/>
      <p:boldItalic r:id="rId55"/>
    </p:embeddedFont>
    <p:embeddedFont>
      <p:font typeface="Fira Sans Extra Condensed Medium"/>
      <p:regular r:id="rId56"/>
      <p:bold r:id="rId57"/>
      <p:italic r:id="rId58"/>
      <p:boldItalic r:id="rId59"/>
    </p:embeddedFont>
    <p:embeddedFont>
      <p:font typeface="Caveat Medium"/>
      <p:regular r:id="rId60"/>
      <p:bold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MontserratSemiBold-regular.fntdata"/><Relationship Id="rId43" Type="http://schemas.openxmlformats.org/officeDocument/2006/relationships/slide" Target="slides/slide39.xml"/><Relationship Id="rId46" Type="http://schemas.openxmlformats.org/officeDocument/2006/relationships/font" Target="fonts/MontserratSemiBold-italic.fntdata"/><Relationship Id="rId45" Type="http://schemas.openxmlformats.org/officeDocument/2006/relationships/font" Target="fonts/Montserrat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ontserrat-regular.fntdata"/><Relationship Id="rId47" Type="http://schemas.openxmlformats.org/officeDocument/2006/relationships/font" Target="fonts/MontserratSemiBold-boldItalic.fntdata"/><Relationship Id="rId49" Type="http://schemas.openxmlformats.org/officeDocument/2006/relationships/font" Target="fonts/Montserra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1" Type="http://schemas.openxmlformats.org/officeDocument/2006/relationships/font" Target="fonts/CaveatMedium-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60" Type="http://schemas.openxmlformats.org/officeDocument/2006/relationships/font" Target="fonts/CaveatMedium-regular.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Montserrat-boldItalic.fntdata"/><Relationship Id="rId50" Type="http://schemas.openxmlformats.org/officeDocument/2006/relationships/font" Target="fonts/Montserrat-italic.fntdata"/><Relationship Id="rId53" Type="http://schemas.openxmlformats.org/officeDocument/2006/relationships/font" Target="fonts/Inter-bold.fntdata"/><Relationship Id="rId52" Type="http://schemas.openxmlformats.org/officeDocument/2006/relationships/font" Target="fonts/Inter-regular.fntdata"/><Relationship Id="rId11" Type="http://schemas.openxmlformats.org/officeDocument/2006/relationships/slide" Target="slides/slide7.xml"/><Relationship Id="rId55" Type="http://schemas.openxmlformats.org/officeDocument/2006/relationships/font" Target="fonts/Inter-boldItalic.fntdata"/><Relationship Id="rId10" Type="http://schemas.openxmlformats.org/officeDocument/2006/relationships/slide" Target="slides/slide6.xml"/><Relationship Id="rId54" Type="http://schemas.openxmlformats.org/officeDocument/2006/relationships/font" Target="fonts/Inter-italic.fntdata"/><Relationship Id="rId13" Type="http://schemas.openxmlformats.org/officeDocument/2006/relationships/slide" Target="slides/slide9.xml"/><Relationship Id="rId57" Type="http://schemas.openxmlformats.org/officeDocument/2006/relationships/font" Target="fonts/FiraSansExtraCondensedMedium-bold.fntdata"/><Relationship Id="rId12" Type="http://schemas.openxmlformats.org/officeDocument/2006/relationships/slide" Target="slides/slide8.xml"/><Relationship Id="rId56" Type="http://schemas.openxmlformats.org/officeDocument/2006/relationships/font" Target="fonts/FiraSansExtraCondensedMedium-regular.fntdata"/><Relationship Id="rId15" Type="http://schemas.openxmlformats.org/officeDocument/2006/relationships/slide" Target="slides/slide11.xml"/><Relationship Id="rId59" Type="http://schemas.openxmlformats.org/officeDocument/2006/relationships/font" Target="fonts/FiraSansExtraCondensedMedium-boldItalic.fntdata"/><Relationship Id="rId14" Type="http://schemas.openxmlformats.org/officeDocument/2006/relationships/slide" Target="slides/slide10.xml"/><Relationship Id="rId58" Type="http://schemas.openxmlformats.org/officeDocument/2006/relationships/font" Target="fonts/FiraSansExtraCondensedMedium-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f660b4b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f660b4b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31f660b4b7b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1f660b4b7b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1f660b4b7b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1f660b4b7b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20b7308d0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320b7308d0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20b7308d0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20b7308d0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20b7308d0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20b7308d0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20b7308d0f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20b7308d0f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20b7308d0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20b7308d0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20b7308d0f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20b7308d0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20b7308d0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20b7308d0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0b7308d0f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20b7308d0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9469d1f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9469d1f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20b7308d0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20b7308d0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20b7308d0f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20b7308d0f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a9fa940987_3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a9fa940987_3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20b7308d0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320b7308d0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20b7308d0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320b7308d0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20b7308d0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320b7308d0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320b7308d0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320b7308d0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320b7308d0f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320b7308d0f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20b7308d0f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320b7308d0f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320b7308d0f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320b7308d0f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1f660b4b7b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1f660b4b7b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320b7308d0f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320b7308d0f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20b7308d0f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20b7308d0f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0b7308d0f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320b7308d0f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320b7308d0f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320b7308d0f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20b7308d0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20b7308d0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20b7308d0f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20b7308d0f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20b7308d0f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20b7308d0f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20b7308d0f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20b7308d0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20b7308d0f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320b7308d0f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a9fa940987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a9fa940987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0b7308d0f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20b7308d0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a9469d1f40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a9469d1f40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1f660b4b7b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1f660b4b7b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1f660b4b7b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1f660b4b7b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1f660b4b7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1f660b4b7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1f660b4b7b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1f660b4b7b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643858" y="1172225"/>
            <a:ext cx="6770700" cy="2052600"/>
          </a:xfrm>
          <a:prstGeom prst="rect">
            <a:avLst/>
          </a:prstGeom>
        </p:spPr>
        <p:txBody>
          <a:bodyPr anchorCtr="0" anchor="b" bIns="91425" lIns="91425" spcFirstLastPara="1" rIns="91425" wrap="square" tIns="91425">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1643852" y="3261775"/>
            <a:ext cx="6770700" cy="5571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 name="Shape 50"/>
        <p:cNvGrpSpPr/>
        <p:nvPr/>
      </p:nvGrpSpPr>
      <p:grpSpPr>
        <a:xfrm>
          <a:off x="0" y="0"/>
          <a:ext cx="0" cy="0"/>
          <a:chOff x="0" y="0"/>
          <a:chExt cx="0" cy="0"/>
        </a:xfrm>
      </p:grpSpPr>
      <p:sp>
        <p:nvSpPr>
          <p:cNvPr id="51" name="Google Shape;51;p11"/>
          <p:cNvSpPr txBox="1"/>
          <p:nvPr>
            <p:ph hasCustomPrompt="1" type="title"/>
          </p:nvPr>
        </p:nvSpPr>
        <p:spPr>
          <a:xfrm>
            <a:off x="713225" y="1412150"/>
            <a:ext cx="7717500" cy="1657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9200">
                <a:solidFill>
                  <a:schemeClr val="accent3"/>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2" name="Google Shape;52;p11"/>
          <p:cNvSpPr txBox="1"/>
          <p:nvPr>
            <p:ph idx="1" type="body"/>
          </p:nvPr>
        </p:nvSpPr>
        <p:spPr>
          <a:xfrm>
            <a:off x="713400" y="3069625"/>
            <a:ext cx="7717500" cy="6615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solidFill>
                  <a:schemeClr val="dk1"/>
                </a:solidFill>
              </a:defRPr>
            </a:lvl1pPr>
            <a:lvl2pPr indent="-317500" lvl="1" marL="914400" algn="ctr">
              <a:spcBef>
                <a:spcPts val="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3" name="Google Shape;53;p1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1"/>
          <p:cNvSpPr/>
          <p:nvPr/>
        </p:nvSpPr>
        <p:spPr>
          <a:xfrm flipH="1" rot="10800000">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56" name="Shape 56"/>
        <p:cNvGrpSpPr/>
        <p:nvPr/>
      </p:nvGrpSpPr>
      <p:grpSpPr>
        <a:xfrm>
          <a:off x="0" y="0"/>
          <a:ext cx="0" cy="0"/>
          <a:chOff x="0" y="0"/>
          <a:chExt cx="0" cy="0"/>
        </a:xfrm>
      </p:grpSpPr>
      <p:sp>
        <p:nvSpPr>
          <p:cNvPr id="57" name="Google Shape;57;p13"/>
          <p:cNvSpPr txBox="1"/>
          <p:nvPr>
            <p:ph type="title"/>
          </p:nvPr>
        </p:nvSpPr>
        <p:spPr>
          <a:xfrm>
            <a:off x="2683950" y="3273525"/>
            <a:ext cx="57573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b="1" sz="1800">
                <a:solidFill>
                  <a:schemeClr val="accent1"/>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3"/>
          <p:cNvSpPr txBox="1"/>
          <p:nvPr>
            <p:ph idx="1" type="subTitle"/>
          </p:nvPr>
        </p:nvSpPr>
        <p:spPr>
          <a:xfrm flipH="1">
            <a:off x="2684000" y="1247225"/>
            <a:ext cx="5757300" cy="1855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Didact Gothic"/>
              <a:buNone/>
              <a:defRPr sz="2800">
                <a:latin typeface="Montserrat SemiBold"/>
                <a:ea typeface="Montserrat SemiBold"/>
                <a:cs typeface="Montserrat SemiBold"/>
                <a:sym typeface="Montserrat SemiBol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 name="Google Shape;59;p13"/>
          <p:cNvSpPr/>
          <p:nvPr/>
        </p:nvSpPr>
        <p:spPr>
          <a:xfrm flipH="1" rot="10800000">
            <a:off x="1216200" y="2571750"/>
            <a:ext cx="1216200" cy="257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rot="10800000">
            <a:off x="0" y="1061825"/>
            <a:ext cx="1216200" cy="1509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61" name="Shape 61"/>
        <p:cNvGrpSpPr/>
        <p:nvPr/>
      </p:nvGrpSpPr>
      <p:grpSpPr>
        <a:xfrm>
          <a:off x="0" y="0"/>
          <a:ext cx="0" cy="0"/>
          <a:chOff x="0" y="0"/>
          <a:chExt cx="0" cy="0"/>
        </a:xfrm>
      </p:grpSpPr>
      <p:sp>
        <p:nvSpPr>
          <p:cNvPr id="62" name="Google Shape;62;p14"/>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p:txBody>
      </p:sp>
      <p:sp>
        <p:nvSpPr>
          <p:cNvPr id="63" name="Google Shape;63;p14"/>
          <p:cNvSpPr txBox="1"/>
          <p:nvPr>
            <p:ph idx="2" type="ctrTitle"/>
          </p:nvPr>
        </p:nvSpPr>
        <p:spPr>
          <a:xfrm>
            <a:off x="23103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4" name="Google Shape;64;p14"/>
          <p:cNvSpPr txBox="1"/>
          <p:nvPr>
            <p:ph hasCustomPrompt="1" idx="3" type="title"/>
          </p:nvPr>
        </p:nvSpPr>
        <p:spPr>
          <a:xfrm>
            <a:off x="7178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p:nvPr>
            <p:ph idx="1" type="subTitle"/>
          </p:nvPr>
        </p:nvSpPr>
        <p:spPr>
          <a:xfrm>
            <a:off x="2310350" y="185887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6" name="Google Shape;66;p14"/>
          <p:cNvSpPr txBox="1"/>
          <p:nvPr>
            <p:ph idx="4" type="ctrTitle"/>
          </p:nvPr>
        </p:nvSpPr>
        <p:spPr>
          <a:xfrm>
            <a:off x="6233050" y="1446813"/>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67" name="Google Shape;67;p14"/>
          <p:cNvSpPr txBox="1"/>
          <p:nvPr>
            <p:ph hasCustomPrompt="1" idx="5" type="title"/>
          </p:nvPr>
        </p:nvSpPr>
        <p:spPr>
          <a:xfrm>
            <a:off x="4686400" y="1521025"/>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p:nvPr>
            <p:ph idx="6" type="subTitle"/>
          </p:nvPr>
        </p:nvSpPr>
        <p:spPr>
          <a:xfrm>
            <a:off x="6275800" y="1858878"/>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69" name="Google Shape;69;p14"/>
          <p:cNvSpPr txBox="1"/>
          <p:nvPr>
            <p:ph idx="7" type="ctrTitle"/>
          </p:nvPr>
        </p:nvSpPr>
        <p:spPr>
          <a:xfrm>
            <a:off x="2310350" y="2868777"/>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0" name="Google Shape;70;p14"/>
          <p:cNvSpPr txBox="1"/>
          <p:nvPr>
            <p:ph hasCustomPrompt="1" idx="8" type="title"/>
          </p:nvPr>
        </p:nvSpPr>
        <p:spPr>
          <a:xfrm>
            <a:off x="7178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p:nvPr>
            <p:ph idx="9" type="subTitle"/>
          </p:nvPr>
        </p:nvSpPr>
        <p:spPr>
          <a:xfrm>
            <a:off x="231035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2" name="Google Shape;72;p14"/>
          <p:cNvSpPr txBox="1"/>
          <p:nvPr>
            <p:ph idx="13" type="ctrTitle"/>
          </p:nvPr>
        </p:nvSpPr>
        <p:spPr>
          <a:xfrm>
            <a:off x="6275650" y="2868775"/>
            <a:ext cx="2150400" cy="384000"/>
          </a:xfrm>
          <a:prstGeom prst="rect">
            <a:avLst/>
          </a:prstGeom>
        </p:spPr>
        <p:txBody>
          <a:bodyPr anchorCtr="0" anchor="t" bIns="91425" lIns="91425" spcFirstLastPara="1" rIns="91425" wrap="square" tIns="91425">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p:txBody>
      </p:sp>
      <p:sp>
        <p:nvSpPr>
          <p:cNvPr id="73" name="Google Shape;73;p14"/>
          <p:cNvSpPr txBox="1"/>
          <p:nvPr>
            <p:ph hasCustomPrompt="1" idx="14" type="title"/>
          </p:nvPr>
        </p:nvSpPr>
        <p:spPr>
          <a:xfrm>
            <a:off x="4686400" y="2960450"/>
            <a:ext cx="1493400" cy="9417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chemeClr val="dk2"/>
              </a:buClr>
              <a:buSzPts val="8000"/>
              <a:buNone/>
              <a:defRPr sz="7000">
                <a:solidFill>
                  <a:schemeClr val="dk2"/>
                </a:solidFill>
              </a:defRPr>
            </a:lvl1pPr>
            <a:lvl2pPr lvl="1"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p:nvPr>
            <p:ph idx="15" type="subTitle"/>
          </p:nvPr>
        </p:nvSpPr>
        <p:spPr>
          <a:xfrm>
            <a:off x="6275800" y="3298325"/>
            <a:ext cx="2150400" cy="767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p:txBody>
      </p:sp>
      <p:sp>
        <p:nvSpPr>
          <p:cNvPr id="75" name="Google Shape;75;p14"/>
          <p:cNvSpPr/>
          <p:nvPr/>
        </p:nvSpPr>
        <p:spPr>
          <a:xfrm>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3">
    <p:spTree>
      <p:nvGrpSpPr>
        <p:cNvPr id="77" name="Shape 77"/>
        <p:cNvGrpSpPr/>
        <p:nvPr/>
      </p:nvGrpSpPr>
      <p:grpSpPr>
        <a:xfrm>
          <a:off x="0" y="0"/>
          <a:ext cx="0" cy="0"/>
          <a:chOff x="0" y="0"/>
          <a:chExt cx="0" cy="0"/>
        </a:xfrm>
      </p:grpSpPr>
      <p:sp>
        <p:nvSpPr>
          <p:cNvPr id="78" name="Google Shape;78;p15"/>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79" name="Google Shape;79;p15"/>
          <p:cNvSpPr txBox="1"/>
          <p:nvPr>
            <p:ph idx="1" type="subTitle"/>
          </p:nvPr>
        </p:nvSpPr>
        <p:spPr>
          <a:xfrm>
            <a:off x="145422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0" name="Google Shape;80;p15"/>
          <p:cNvSpPr txBox="1"/>
          <p:nvPr>
            <p:ph idx="2" type="subTitle"/>
          </p:nvPr>
        </p:nvSpPr>
        <p:spPr>
          <a:xfrm>
            <a:off x="145422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1" name="Google Shape;81;p15"/>
          <p:cNvSpPr txBox="1"/>
          <p:nvPr>
            <p:ph idx="3" type="subTitle"/>
          </p:nvPr>
        </p:nvSpPr>
        <p:spPr>
          <a:xfrm>
            <a:off x="5427875" y="33913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82" name="Google Shape;82;p15"/>
          <p:cNvSpPr txBox="1"/>
          <p:nvPr>
            <p:ph idx="4" type="subTitle"/>
          </p:nvPr>
        </p:nvSpPr>
        <p:spPr>
          <a:xfrm>
            <a:off x="5427875" y="37667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0"/>
              </a:spcBef>
              <a:spcAft>
                <a:spcPts val="0"/>
              </a:spcAft>
              <a:buNone/>
              <a:defRPr sz="1400">
                <a:solidFill>
                  <a:schemeClr val="dk1"/>
                </a:solidFill>
              </a:defRPr>
            </a:lvl2pPr>
            <a:lvl3pPr lvl="2" rtl="0" algn="ctr">
              <a:lnSpc>
                <a:spcPct val="100000"/>
              </a:lnSpc>
              <a:spcBef>
                <a:spcPts val="0"/>
              </a:spcBef>
              <a:spcAft>
                <a:spcPts val="0"/>
              </a:spcAft>
              <a:buNone/>
              <a:defRPr sz="1400">
                <a:solidFill>
                  <a:schemeClr val="dk1"/>
                </a:solidFill>
              </a:defRPr>
            </a:lvl3pPr>
            <a:lvl4pPr lvl="3" rtl="0" algn="ctr">
              <a:lnSpc>
                <a:spcPct val="100000"/>
              </a:lnSpc>
              <a:spcBef>
                <a:spcPts val="0"/>
              </a:spcBef>
              <a:spcAft>
                <a:spcPts val="0"/>
              </a:spcAft>
              <a:buNone/>
              <a:defRPr sz="1400">
                <a:solidFill>
                  <a:schemeClr val="dk1"/>
                </a:solidFill>
              </a:defRPr>
            </a:lvl4pPr>
            <a:lvl5pPr lvl="4" rtl="0" algn="ctr">
              <a:lnSpc>
                <a:spcPct val="100000"/>
              </a:lnSpc>
              <a:spcBef>
                <a:spcPts val="0"/>
              </a:spcBef>
              <a:spcAft>
                <a:spcPts val="0"/>
              </a:spcAft>
              <a:buNone/>
              <a:defRPr sz="1400">
                <a:solidFill>
                  <a:schemeClr val="dk1"/>
                </a:solidFill>
              </a:defRPr>
            </a:lvl5pPr>
            <a:lvl6pPr lvl="5" rtl="0" algn="ctr">
              <a:lnSpc>
                <a:spcPct val="100000"/>
              </a:lnSpc>
              <a:spcBef>
                <a:spcPts val="0"/>
              </a:spcBef>
              <a:spcAft>
                <a:spcPts val="0"/>
              </a:spcAft>
              <a:buNone/>
              <a:defRPr sz="1400">
                <a:solidFill>
                  <a:schemeClr val="dk1"/>
                </a:solidFill>
              </a:defRPr>
            </a:lvl6pPr>
            <a:lvl7pPr lvl="6" rtl="0" algn="ctr">
              <a:lnSpc>
                <a:spcPct val="100000"/>
              </a:lnSpc>
              <a:spcBef>
                <a:spcPts val="0"/>
              </a:spcBef>
              <a:spcAft>
                <a:spcPts val="0"/>
              </a:spcAft>
              <a:buNone/>
              <a:defRPr sz="1400">
                <a:solidFill>
                  <a:schemeClr val="dk1"/>
                </a:solidFill>
              </a:defRPr>
            </a:lvl7pPr>
            <a:lvl8pPr lvl="7" rtl="0" algn="ctr">
              <a:lnSpc>
                <a:spcPct val="100000"/>
              </a:lnSpc>
              <a:spcBef>
                <a:spcPts val="0"/>
              </a:spcBef>
              <a:spcAft>
                <a:spcPts val="0"/>
              </a:spcAft>
              <a:buNone/>
              <a:defRPr sz="1400">
                <a:solidFill>
                  <a:schemeClr val="dk1"/>
                </a:solidFill>
              </a:defRPr>
            </a:lvl8pPr>
            <a:lvl9pPr lvl="8" rtl="0" algn="ctr">
              <a:lnSpc>
                <a:spcPct val="100000"/>
              </a:lnSpc>
              <a:spcBef>
                <a:spcPts val="0"/>
              </a:spcBef>
              <a:spcAft>
                <a:spcPts val="0"/>
              </a:spcAft>
              <a:buNone/>
              <a:defRPr sz="1400">
                <a:solidFill>
                  <a:schemeClr val="dk1"/>
                </a:solidFill>
              </a:defRPr>
            </a:lvl9pPr>
          </a:lstStyle>
          <a:p/>
        </p:txBody>
      </p:sp>
      <p:sp>
        <p:nvSpPr>
          <p:cNvPr id="83" name="Google Shape;83;p15"/>
          <p:cNvSpPr/>
          <p:nvPr/>
        </p:nvSpPr>
        <p:spPr>
          <a:xfrm rot="5400000">
            <a:off x="-2131350" y="2050000"/>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5">
    <p:spTree>
      <p:nvGrpSpPr>
        <p:cNvPr id="84" name="Shape 84"/>
        <p:cNvGrpSpPr/>
        <p:nvPr/>
      </p:nvGrpSpPr>
      <p:grpSpPr>
        <a:xfrm>
          <a:off x="0" y="0"/>
          <a:ext cx="0" cy="0"/>
          <a:chOff x="0" y="0"/>
          <a:chExt cx="0" cy="0"/>
        </a:xfrm>
      </p:grpSpPr>
      <p:sp>
        <p:nvSpPr>
          <p:cNvPr id="85" name="Google Shape;85;p16"/>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86" name="Google Shape;86;p16"/>
          <p:cNvSpPr txBox="1"/>
          <p:nvPr>
            <p:ph idx="1" type="subTitle"/>
          </p:nvPr>
        </p:nvSpPr>
        <p:spPr>
          <a:xfrm>
            <a:off x="1098800" y="377520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7" name="Google Shape;87;p16"/>
          <p:cNvSpPr txBox="1"/>
          <p:nvPr>
            <p:ph idx="2" type="subTitle"/>
          </p:nvPr>
        </p:nvSpPr>
        <p:spPr>
          <a:xfrm>
            <a:off x="1098800" y="305130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88" name="Google Shape;88;p16"/>
          <p:cNvSpPr txBox="1"/>
          <p:nvPr>
            <p:ph idx="3" type="subTitle"/>
          </p:nvPr>
        </p:nvSpPr>
        <p:spPr>
          <a:xfrm>
            <a:off x="1098800" y="2315550"/>
            <a:ext cx="28131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89" name="Google Shape;89;p16"/>
          <p:cNvSpPr txBox="1"/>
          <p:nvPr>
            <p:ph idx="4" type="subTitle"/>
          </p:nvPr>
        </p:nvSpPr>
        <p:spPr>
          <a:xfrm>
            <a:off x="1098800" y="1591650"/>
            <a:ext cx="28131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90" name="Google Shape;90;p16"/>
          <p:cNvSpPr/>
          <p:nvPr/>
        </p:nvSpPr>
        <p:spPr>
          <a:xfrm flipH="1" rot="10800000">
            <a:off x="5416200" y="1010100"/>
            <a:ext cx="1216200" cy="156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flipH="1" rot="10800000">
            <a:off x="6632400" y="2571600"/>
            <a:ext cx="1216200" cy="2571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92" name="Shape 92"/>
        <p:cNvGrpSpPr/>
        <p:nvPr/>
      </p:nvGrpSpPr>
      <p:grpSpPr>
        <a:xfrm>
          <a:off x="0" y="0"/>
          <a:ext cx="0" cy="0"/>
          <a:chOff x="0" y="0"/>
          <a:chExt cx="0" cy="0"/>
        </a:xfrm>
      </p:grpSpPr>
      <p:sp>
        <p:nvSpPr>
          <p:cNvPr id="93" name="Google Shape;93;p17"/>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94" name="Google Shape;94;p17"/>
          <p:cNvSpPr txBox="1"/>
          <p:nvPr>
            <p:ph idx="1" type="subTitle"/>
          </p:nvPr>
        </p:nvSpPr>
        <p:spPr>
          <a:xfrm>
            <a:off x="7881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5" name="Google Shape;95;p17"/>
          <p:cNvSpPr txBox="1"/>
          <p:nvPr>
            <p:ph idx="2" type="subTitle"/>
          </p:nvPr>
        </p:nvSpPr>
        <p:spPr>
          <a:xfrm>
            <a:off x="7881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6" name="Google Shape;96;p17"/>
          <p:cNvSpPr txBox="1"/>
          <p:nvPr>
            <p:ph idx="3" type="subTitle"/>
          </p:nvPr>
        </p:nvSpPr>
        <p:spPr>
          <a:xfrm>
            <a:off x="344115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7" name="Google Shape;97;p17"/>
          <p:cNvSpPr txBox="1"/>
          <p:nvPr>
            <p:ph idx="4" type="subTitle"/>
          </p:nvPr>
        </p:nvSpPr>
        <p:spPr>
          <a:xfrm>
            <a:off x="344115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98" name="Google Shape;98;p17"/>
          <p:cNvSpPr txBox="1"/>
          <p:nvPr>
            <p:ph idx="5" type="subTitle"/>
          </p:nvPr>
        </p:nvSpPr>
        <p:spPr>
          <a:xfrm>
            <a:off x="6094200" y="2390400"/>
            <a:ext cx="2261700" cy="408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1">
                <a:solidFill>
                  <a:schemeClr val="accent1"/>
                </a:solidFill>
              </a:defRPr>
            </a:lvl1pPr>
            <a:lvl2pPr lvl="1" rtl="0" algn="ctr">
              <a:spcBef>
                <a:spcPts val="1600"/>
              </a:spcBef>
              <a:spcAft>
                <a:spcPts val="0"/>
              </a:spcAft>
              <a:buNone/>
              <a:defRPr b="1">
                <a:solidFill>
                  <a:schemeClr val="accent1"/>
                </a:solidFill>
              </a:defRPr>
            </a:lvl2pPr>
            <a:lvl3pPr lvl="2" rtl="0" algn="ctr">
              <a:spcBef>
                <a:spcPts val="1600"/>
              </a:spcBef>
              <a:spcAft>
                <a:spcPts val="0"/>
              </a:spcAft>
              <a:buNone/>
              <a:defRPr b="1">
                <a:solidFill>
                  <a:schemeClr val="accent1"/>
                </a:solidFill>
              </a:defRPr>
            </a:lvl3pPr>
            <a:lvl4pPr lvl="3" rtl="0" algn="ctr">
              <a:spcBef>
                <a:spcPts val="1600"/>
              </a:spcBef>
              <a:spcAft>
                <a:spcPts val="0"/>
              </a:spcAft>
              <a:buNone/>
              <a:defRPr b="1">
                <a:solidFill>
                  <a:schemeClr val="accent1"/>
                </a:solidFill>
              </a:defRPr>
            </a:lvl4pPr>
            <a:lvl5pPr lvl="4" rtl="0" algn="ctr">
              <a:spcBef>
                <a:spcPts val="1600"/>
              </a:spcBef>
              <a:spcAft>
                <a:spcPts val="0"/>
              </a:spcAft>
              <a:buNone/>
              <a:defRPr b="1">
                <a:solidFill>
                  <a:schemeClr val="accent1"/>
                </a:solidFill>
              </a:defRPr>
            </a:lvl5pPr>
            <a:lvl6pPr lvl="5" rtl="0" algn="ctr">
              <a:spcBef>
                <a:spcPts val="1600"/>
              </a:spcBef>
              <a:spcAft>
                <a:spcPts val="0"/>
              </a:spcAft>
              <a:buNone/>
              <a:defRPr b="1">
                <a:solidFill>
                  <a:schemeClr val="accent1"/>
                </a:solidFill>
              </a:defRPr>
            </a:lvl6pPr>
            <a:lvl7pPr lvl="6" rtl="0" algn="ctr">
              <a:spcBef>
                <a:spcPts val="1600"/>
              </a:spcBef>
              <a:spcAft>
                <a:spcPts val="0"/>
              </a:spcAft>
              <a:buNone/>
              <a:defRPr b="1">
                <a:solidFill>
                  <a:schemeClr val="accent1"/>
                </a:solidFill>
              </a:defRPr>
            </a:lvl7pPr>
            <a:lvl8pPr lvl="7" rtl="0" algn="ctr">
              <a:spcBef>
                <a:spcPts val="1600"/>
              </a:spcBef>
              <a:spcAft>
                <a:spcPts val="0"/>
              </a:spcAft>
              <a:buNone/>
              <a:defRPr b="1">
                <a:solidFill>
                  <a:schemeClr val="accent1"/>
                </a:solidFill>
              </a:defRPr>
            </a:lvl8pPr>
            <a:lvl9pPr lvl="8" rtl="0" algn="ctr">
              <a:spcBef>
                <a:spcPts val="1600"/>
              </a:spcBef>
              <a:spcAft>
                <a:spcPts val="1600"/>
              </a:spcAft>
              <a:buNone/>
              <a:defRPr b="1">
                <a:solidFill>
                  <a:schemeClr val="accent1"/>
                </a:solidFill>
              </a:defRPr>
            </a:lvl9pPr>
          </a:lstStyle>
          <a:p/>
        </p:txBody>
      </p:sp>
      <p:sp>
        <p:nvSpPr>
          <p:cNvPr id="99" name="Google Shape;99;p17"/>
          <p:cNvSpPr txBox="1"/>
          <p:nvPr>
            <p:ph idx="6" type="subTitle"/>
          </p:nvPr>
        </p:nvSpPr>
        <p:spPr>
          <a:xfrm>
            <a:off x="6094200" y="2765850"/>
            <a:ext cx="22617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400">
                <a:solidFill>
                  <a:schemeClr val="dk1"/>
                </a:solidFill>
              </a:defRPr>
            </a:lvl1pPr>
            <a:lvl2pPr lvl="1" rtl="0" algn="ctr">
              <a:lnSpc>
                <a:spcPct val="100000"/>
              </a:lnSpc>
              <a:spcBef>
                <a:spcPts val="1600"/>
              </a:spcBef>
              <a:spcAft>
                <a:spcPts val="0"/>
              </a:spcAft>
              <a:buNone/>
              <a:defRPr sz="1400">
                <a:solidFill>
                  <a:schemeClr val="dk1"/>
                </a:solidFill>
              </a:defRPr>
            </a:lvl2pPr>
            <a:lvl3pPr lvl="2" rtl="0" algn="ctr">
              <a:lnSpc>
                <a:spcPct val="100000"/>
              </a:lnSpc>
              <a:spcBef>
                <a:spcPts val="1600"/>
              </a:spcBef>
              <a:spcAft>
                <a:spcPts val="0"/>
              </a:spcAft>
              <a:buNone/>
              <a:defRPr sz="1400">
                <a:solidFill>
                  <a:schemeClr val="dk1"/>
                </a:solidFill>
              </a:defRPr>
            </a:lvl3pPr>
            <a:lvl4pPr lvl="3" rtl="0" algn="ctr">
              <a:lnSpc>
                <a:spcPct val="100000"/>
              </a:lnSpc>
              <a:spcBef>
                <a:spcPts val="1600"/>
              </a:spcBef>
              <a:spcAft>
                <a:spcPts val="0"/>
              </a:spcAft>
              <a:buNone/>
              <a:defRPr sz="1400">
                <a:solidFill>
                  <a:schemeClr val="dk1"/>
                </a:solidFill>
              </a:defRPr>
            </a:lvl4pPr>
            <a:lvl5pPr lvl="4" rtl="0" algn="ctr">
              <a:lnSpc>
                <a:spcPct val="100000"/>
              </a:lnSpc>
              <a:spcBef>
                <a:spcPts val="1600"/>
              </a:spcBef>
              <a:spcAft>
                <a:spcPts val="0"/>
              </a:spcAft>
              <a:buNone/>
              <a:defRPr sz="1400">
                <a:solidFill>
                  <a:schemeClr val="dk1"/>
                </a:solidFill>
              </a:defRPr>
            </a:lvl5pPr>
            <a:lvl6pPr lvl="5" rtl="0" algn="ctr">
              <a:lnSpc>
                <a:spcPct val="100000"/>
              </a:lnSpc>
              <a:spcBef>
                <a:spcPts val="1600"/>
              </a:spcBef>
              <a:spcAft>
                <a:spcPts val="0"/>
              </a:spcAft>
              <a:buNone/>
              <a:defRPr sz="1400">
                <a:solidFill>
                  <a:schemeClr val="dk1"/>
                </a:solidFill>
              </a:defRPr>
            </a:lvl6pPr>
            <a:lvl7pPr lvl="6" rtl="0" algn="ctr">
              <a:lnSpc>
                <a:spcPct val="100000"/>
              </a:lnSpc>
              <a:spcBef>
                <a:spcPts val="1600"/>
              </a:spcBef>
              <a:spcAft>
                <a:spcPts val="0"/>
              </a:spcAft>
              <a:buNone/>
              <a:defRPr sz="1400">
                <a:solidFill>
                  <a:schemeClr val="dk1"/>
                </a:solidFill>
              </a:defRPr>
            </a:lvl7pPr>
            <a:lvl8pPr lvl="7" rtl="0" algn="ctr">
              <a:lnSpc>
                <a:spcPct val="100000"/>
              </a:lnSpc>
              <a:spcBef>
                <a:spcPts val="1600"/>
              </a:spcBef>
              <a:spcAft>
                <a:spcPts val="0"/>
              </a:spcAft>
              <a:buNone/>
              <a:defRPr sz="1400">
                <a:solidFill>
                  <a:schemeClr val="dk1"/>
                </a:solidFill>
              </a:defRPr>
            </a:lvl8pPr>
            <a:lvl9pPr lvl="8" rtl="0" algn="ctr">
              <a:lnSpc>
                <a:spcPct val="100000"/>
              </a:lnSpc>
              <a:spcBef>
                <a:spcPts val="1600"/>
              </a:spcBef>
              <a:spcAft>
                <a:spcPts val="1600"/>
              </a:spcAft>
              <a:buNone/>
              <a:defRPr sz="1400">
                <a:solidFill>
                  <a:schemeClr val="dk1"/>
                </a:solidFill>
              </a:defRPr>
            </a:lvl9pPr>
          </a:lstStyle>
          <a:p/>
        </p:txBody>
      </p:sp>
      <p:sp>
        <p:nvSpPr>
          <p:cNvPr id="100" name="Google Shape;100;p17"/>
          <p:cNvSpPr/>
          <p:nvPr/>
        </p:nvSpPr>
        <p:spPr>
          <a:xfrm flipH="1">
            <a:off x="457200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3">
    <p:spTree>
      <p:nvGrpSpPr>
        <p:cNvPr id="102" name="Shape 102"/>
        <p:cNvGrpSpPr/>
        <p:nvPr/>
      </p:nvGrpSpPr>
      <p:grpSpPr>
        <a:xfrm>
          <a:off x="0" y="0"/>
          <a:ext cx="0" cy="0"/>
          <a:chOff x="0" y="0"/>
          <a:chExt cx="0" cy="0"/>
        </a:xfrm>
      </p:grpSpPr>
      <p:sp>
        <p:nvSpPr>
          <p:cNvPr id="103" name="Google Shape;103;p18"/>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04" name="Google Shape;104;p18"/>
          <p:cNvSpPr txBox="1"/>
          <p:nvPr>
            <p:ph idx="1" type="subTitle"/>
          </p:nvPr>
        </p:nvSpPr>
        <p:spPr>
          <a:xfrm>
            <a:off x="1878275"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5" name="Google Shape;105;p18"/>
          <p:cNvSpPr txBox="1"/>
          <p:nvPr>
            <p:ph idx="2" type="subTitle"/>
          </p:nvPr>
        </p:nvSpPr>
        <p:spPr>
          <a:xfrm>
            <a:off x="1878275" y="1744345"/>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6" name="Google Shape;106;p18"/>
          <p:cNvSpPr txBox="1"/>
          <p:nvPr>
            <p:ph idx="3" type="subTitle"/>
          </p:nvPr>
        </p:nvSpPr>
        <p:spPr>
          <a:xfrm>
            <a:off x="5351497" y="1251675"/>
            <a:ext cx="2787600" cy="423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7" name="Google Shape;107;p18"/>
          <p:cNvSpPr txBox="1"/>
          <p:nvPr>
            <p:ph idx="4" type="subTitle"/>
          </p:nvPr>
        </p:nvSpPr>
        <p:spPr>
          <a:xfrm>
            <a:off x="5351493" y="1744282"/>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08" name="Google Shape;108;p18"/>
          <p:cNvSpPr txBox="1"/>
          <p:nvPr>
            <p:ph idx="5" type="subTitle"/>
          </p:nvPr>
        </p:nvSpPr>
        <p:spPr>
          <a:xfrm>
            <a:off x="1878275" y="2898148"/>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09" name="Google Shape;109;p18"/>
          <p:cNvSpPr txBox="1"/>
          <p:nvPr>
            <p:ph idx="6" type="subTitle"/>
          </p:nvPr>
        </p:nvSpPr>
        <p:spPr>
          <a:xfrm>
            <a:off x="187827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0" name="Google Shape;110;p18"/>
          <p:cNvSpPr txBox="1"/>
          <p:nvPr>
            <p:ph idx="7" type="subTitle"/>
          </p:nvPr>
        </p:nvSpPr>
        <p:spPr>
          <a:xfrm>
            <a:off x="5351425" y="2898156"/>
            <a:ext cx="2787600" cy="3402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lt1"/>
                </a:solidFill>
              </a:defRPr>
            </a:lvl1pPr>
            <a:lvl2pPr lvl="1" rtl="0">
              <a:spcBef>
                <a:spcPts val="1600"/>
              </a:spcBef>
              <a:spcAft>
                <a:spcPts val="0"/>
              </a:spcAft>
              <a:buNone/>
              <a:defRPr b="1">
                <a:solidFill>
                  <a:schemeClr val="lt1"/>
                </a:solidFill>
              </a:defRPr>
            </a:lvl2pPr>
            <a:lvl3pPr lvl="2" rtl="0">
              <a:spcBef>
                <a:spcPts val="1600"/>
              </a:spcBef>
              <a:spcAft>
                <a:spcPts val="0"/>
              </a:spcAft>
              <a:buNone/>
              <a:defRPr b="1">
                <a:solidFill>
                  <a:schemeClr val="lt1"/>
                </a:solidFill>
              </a:defRPr>
            </a:lvl3pPr>
            <a:lvl4pPr lvl="3" rtl="0">
              <a:spcBef>
                <a:spcPts val="1600"/>
              </a:spcBef>
              <a:spcAft>
                <a:spcPts val="0"/>
              </a:spcAft>
              <a:buNone/>
              <a:defRPr b="1">
                <a:solidFill>
                  <a:schemeClr val="lt1"/>
                </a:solidFill>
              </a:defRPr>
            </a:lvl4pPr>
            <a:lvl5pPr lvl="4" rtl="0">
              <a:spcBef>
                <a:spcPts val="1600"/>
              </a:spcBef>
              <a:spcAft>
                <a:spcPts val="0"/>
              </a:spcAft>
              <a:buNone/>
              <a:defRPr b="1">
                <a:solidFill>
                  <a:schemeClr val="lt1"/>
                </a:solidFill>
              </a:defRPr>
            </a:lvl5pPr>
            <a:lvl6pPr lvl="5" rtl="0">
              <a:spcBef>
                <a:spcPts val="1600"/>
              </a:spcBef>
              <a:spcAft>
                <a:spcPts val="0"/>
              </a:spcAft>
              <a:buNone/>
              <a:defRPr b="1">
                <a:solidFill>
                  <a:schemeClr val="lt1"/>
                </a:solidFill>
              </a:defRPr>
            </a:lvl6pPr>
            <a:lvl7pPr lvl="6" rtl="0">
              <a:spcBef>
                <a:spcPts val="1600"/>
              </a:spcBef>
              <a:spcAft>
                <a:spcPts val="0"/>
              </a:spcAft>
              <a:buNone/>
              <a:defRPr b="1">
                <a:solidFill>
                  <a:schemeClr val="lt1"/>
                </a:solidFill>
              </a:defRPr>
            </a:lvl7pPr>
            <a:lvl8pPr lvl="7" rtl="0">
              <a:spcBef>
                <a:spcPts val="1600"/>
              </a:spcBef>
              <a:spcAft>
                <a:spcPts val="0"/>
              </a:spcAft>
              <a:buNone/>
              <a:defRPr b="1">
                <a:solidFill>
                  <a:schemeClr val="lt1"/>
                </a:solidFill>
              </a:defRPr>
            </a:lvl8pPr>
            <a:lvl9pPr lvl="8" rtl="0">
              <a:spcBef>
                <a:spcPts val="1600"/>
              </a:spcBef>
              <a:spcAft>
                <a:spcPts val="1600"/>
              </a:spcAft>
              <a:buNone/>
              <a:defRPr b="1">
                <a:solidFill>
                  <a:schemeClr val="lt1"/>
                </a:solidFill>
              </a:defRPr>
            </a:lvl9pPr>
          </a:lstStyle>
          <a:p/>
        </p:txBody>
      </p:sp>
      <p:sp>
        <p:nvSpPr>
          <p:cNvPr id="111" name="Google Shape;111;p18"/>
          <p:cNvSpPr txBox="1"/>
          <p:nvPr>
            <p:ph idx="8" type="subTitle"/>
          </p:nvPr>
        </p:nvSpPr>
        <p:spPr>
          <a:xfrm>
            <a:off x="5351425" y="3390754"/>
            <a:ext cx="2787600" cy="8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12" name="Google Shape;112;p18"/>
          <p:cNvSpPr txBox="1"/>
          <p:nvPr>
            <p:ph idx="9" type="subTitle"/>
          </p:nvPr>
        </p:nvSpPr>
        <p:spPr>
          <a:xfrm rot="-5400803">
            <a:off x="609009" y="1779468"/>
            <a:ext cx="1284300" cy="4926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None/>
              <a:defRPr b="1">
                <a:solidFill>
                  <a:schemeClr val="lt1"/>
                </a:solidFill>
              </a:defRPr>
            </a:lvl1pPr>
            <a:lvl2pPr lvl="1">
              <a:spcBef>
                <a:spcPts val="1600"/>
              </a:spcBef>
              <a:spcAft>
                <a:spcPts val="0"/>
              </a:spcAft>
              <a:buSzPts val="1400"/>
              <a:buNone/>
              <a:defRPr b="1"/>
            </a:lvl2pPr>
            <a:lvl3pPr lvl="2">
              <a:spcBef>
                <a:spcPts val="1600"/>
              </a:spcBef>
              <a:spcAft>
                <a:spcPts val="0"/>
              </a:spcAft>
              <a:buSzPts val="1400"/>
              <a:buNone/>
              <a:defRPr b="1"/>
            </a:lvl3pPr>
            <a:lvl4pPr lvl="3">
              <a:spcBef>
                <a:spcPts val="1600"/>
              </a:spcBef>
              <a:spcAft>
                <a:spcPts val="0"/>
              </a:spcAft>
              <a:buSzPts val="1400"/>
              <a:buNone/>
              <a:defRPr b="1"/>
            </a:lvl4pPr>
            <a:lvl5pPr lvl="4">
              <a:spcBef>
                <a:spcPts val="1600"/>
              </a:spcBef>
              <a:spcAft>
                <a:spcPts val="0"/>
              </a:spcAft>
              <a:buSzPts val="1400"/>
              <a:buNone/>
              <a:defRPr b="1"/>
            </a:lvl5pPr>
            <a:lvl6pPr lvl="5">
              <a:spcBef>
                <a:spcPts val="1600"/>
              </a:spcBef>
              <a:spcAft>
                <a:spcPts val="0"/>
              </a:spcAft>
              <a:buSzPts val="1400"/>
              <a:buNone/>
              <a:defRPr b="1"/>
            </a:lvl6pPr>
            <a:lvl7pPr lvl="6">
              <a:spcBef>
                <a:spcPts val="1600"/>
              </a:spcBef>
              <a:spcAft>
                <a:spcPts val="0"/>
              </a:spcAft>
              <a:buSzPts val="1400"/>
              <a:buNone/>
              <a:defRPr b="1"/>
            </a:lvl7pPr>
            <a:lvl8pPr lvl="7">
              <a:spcBef>
                <a:spcPts val="1600"/>
              </a:spcBef>
              <a:spcAft>
                <a:spcPts val="0"/>
              </a:spcAft>
              <a:buSzPts val="1400"/>
              <a:buNone/>
              <a:defRPr b="1"/>
            </a:lvl8pPr>
            <a:lvl9pPr lvl="8">
              <a:spcBef>
                <a:spcPts val="1600"/>
              </a:spcBef>
              <a:spcAft>
                <a:spcPts val="1600"/>
              </a:spcAft>
              <a:buSzPts val="1400"/>
              <a:buNone/>
              <a:defRPr b="1"/>
            </a:lvl9pPr>
          </a:lstStyle>
          <a:p/>
        </p:txBody>
      </p:sp>
      <p:sp>
        <p:nvSpPr>
          <p:cNvPr id="113" name="Google Shape;113;p18"/>
          <p:cNvSpPr txBox="1"/>
          <p:nvPr>
            <p:ph idx="13" type="subTitle"/>
          </p:nvPr>
        </p:nvSpPr>
        <p:spPr>
          <a:xfrm rot="-5400000">
            <a:off x="609075" y="3422400"/>
            <a:ext cx="1284300" cy="4926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b="1">
                <a:solidFill>
                  <a:schemeClr val="lt1"/>
                </a:solidFill>
              </a:defRPr>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4">
    <p:spTree>
      <p:nvGrpSpPr>
        <p:cNvPr id="114" name="Shape 114"/>
        <p:cNvGrpSpPr/>
        <p:nvPr/>
      </p:nvGrpSpPr>
      <p:grpSpPr>
        <a:xfrm>
          <a:off x="0" y="0"/>
          <a:ext cx="0" cy="0"/>
          <a:chOff x="0" y="0"/>
          <a:chExt cx="0" cy="0"/>
        </a:xfrm>
      </p:grpSpPr>
      <p:sp>
        <p:nvSpPr>
          <p:cNvPr id="115" name="Google Shape;115;p19"/>
          <p:cNvSpPr txBox="1"/>
          <p:nvPr>
            <p:ph idx="1" type="subTitle"/>
          </p:nvPr>
        </p:nvSpPr>
        <p:spPr>
          <a:xfrm>
            <a:off x="595134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6" name="Google Shape;116;p19"/>
          <p:cNvSpPr txBox="1"/>
          <p:nvPr>
            <p:ph idx="2" type="subTitle"/>
          </p:nvPr>
        </p:nvSpPr>
        <p:spPr>
          <a:xfrm>
            <a:off x="59513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17" name="Google Shape;117;p19"/>
          <p:cNvSpPr txBox="1"/>
          <p:nvPr>
            <p:ph idx="3" type="subTitle"/>
          </p:nvPr>
        </p:nvSpPr>
        <p:spPr>
          <a:xfrm>
            <a:off x="595127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18" name="Google Shape;118;p19"/>
          <p:cNvSpPr txBox="1"/>
          <p:nvPr>
            <p:ph idx="4" type="subTitle"/>
          </p:nvPr>
        </p:nvSpPr>
        <p:spPr>
          <a:xfrm>
            <a:off x="59512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19" name="Google Shape;119;p19"/>
          <p:cNvSpPr txBox="1"/>
          <p:nvPr>
            <p:ph idx="5" type="subTitle"/>
          </p:nvPr>
        </p:nvSpPr>
        <p:spPr>
          <a:xfrm>
            <a:off x="3156090" y="1570850"/>
            <a:ext cx="2479500" cy="4239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0" name="Google Shape;120;p19"/>
          <p:cNvSpPr txBox="1"/>
          <p:nvPr>
            <p:ph idx="6" type="subTitle"/>
          </p:nvPr>
        </p:nvSpPr>
        <p:spPr>
          <a:xfrm>
            <a:off x="3156036" y="1941975"/>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0"/>
              </a:spcBef>
              <a:spcAft>
                <a:spcPts val="0"/>
              </a:spcAft>
              <a:buNone/>
              <a:defRPr sz="1400">
                <a:solidFill>
                  <a:schemeClr val="dk1"/>
                </a:solidFill>
              </a:defRPr>
            </a:lvl2pPr>
            <a:lvl3pPr lvl="2" rtl="0" algn="r">
              <a:lnSpc>
                <a:spcPct val="100000"/>
              </a:lnSpc>
              <a:spcBef>
                <a:spcPts val="0"/>
              </a:spcBef>
              <a:spcAft>
                <a:spcPts val="0"/>
              </a:spcAft>
              <a:buNone/>
              <a:defRPr sz="1400">
                <a:solidFill>
                  <a:schemeClr val="dk1"/>
                </a:solidFill>
              </a:defRPr>
            </a:lvl3pPr>
            <a:lvl4pPr lvl="3" rtl="0" algn="r">
              <a:lnSpc>
                <a:spcPct val="100000"/>
              </a:lnSpc>
              <a:spcBef>
                <a:spcPts val="0"/>
              </a:spcBef>
              <a:spcAft>
                <a:spcPts val="0"/>
              </a:spcAft>
              <a:buNone/>
              <a:defRPr sz="1400">
                <a:solidFill>
                  <a:schemeClr val="dk1"/>
                </a:solidFill>
              </a:defRPr>
            </a:lvl4pPr>
            <a:lvl5pPr lvl="4" rtl="0" algn="r">
              <a:lnSpc>
                <a:spcPct val="100000"/>
              </a:lnSpc>
              <a:spcBef>
                <a:spcPts val="0"/>
              </a:spcBef>
              <a:spcAft>
                <a:spcPts val="0"/>
              </a:spcAft>
              <a:buNone/>
              <a:defRPr sz="1400">
                <a:solidFill>
                  <a:schemeClr val="dk1"/>
                </a:solidFill>
              </a:defRPr>
            </a:lvl5pPr>
            <a:lvl6pPr lvl="5" rtl="0" algn="r">
              <a:lnSpc>
                <a:spcPct val="100000"/>
              </a:lnSpc>
              <a:spcBef>
                <a:spcPts val="0"/>
              </a:spcBef>
              <a:spcAft>
                <a:spcPts val="0"/>
              </a:spcAft>
              <a:buNone/>
              <a:defRPr sz="1400">
                <a:solidFill>
                  <a:schemeClr val="dk1"/>
                </a:solidFill>
              </a:defRPr>
            </a:lvl6pPr>
            <a:lvl7pPr lvl="6" rtl="0" algn="r">
              <a:lnSpc>
                <a:spcPct val="100000"/>
              </a:lnSpc>
              <a:spcBef>
                <a:spcPts val="0"/>
              </a:spcBef>
              <a:spcAft>
                <a:spcPts val="0"/>
              </a:spcAft>
              <a:buNone/>
              <a:defRPr sz="1400">
                <a:solidFill>
                  <a:schemeClr val="dk1"/>
                </a:solidFill>
              </a:defRPr>
            </a:lvl7pPr>
            <a:lvl8pPr lvl="7" rtl="0" algn="r">
              <a:lnSpc>
                <a:spcPct val="100000"/>
              </a:lnSpc>
              <a:spcBef>
                <a:spcPts val="0"/>
              </a:spcBef>
              <a:spcAft>
                <a:spcPts val="0"/>
              </a:spcAft>
              <a:buNone/>
              <a:defRPr sz="1400">
                <a:solidFill>
                  <a:schemeClr val="dk1"/>
                </a:solidFill>
              </a:defRPr>
            </a:lvl8pPr>
            <a:lvl9pPr lvl="8" rtl="0" algn="r">
              <a:lnSpc>
                <a:spcPct val="100000"/>
              </a:lnSpc>
              <a:spcBef>
                <a:spcPts val="0"/>
              </a:spcBef>
              <a:spcAft>
                <a:spcPts val="0"/>
              </a:spcAft>
              <a:buNone/>
              <a:defRPr sz="1400">
                <a:solidFill>
                  <a:schemeClr val="dk1"/>
                </a:solidFill>
              </a:defRPr>
            </a:lvl9pPr>
          </a:lstStyle>
          <a:p/>
        </p:txBody>
      </p:sp>
      <p:sp>
        <p:nvSpPr>
          <p:cNvPr id="121" name="Google Shape;121;p19"/>
          <p:cNvSpPr txBox="1"/>
          <p:nvPr>
            <p:ph idx="7" type="subTitle"/>
          </p:nvPr>
        </p:nvSpPr>
        <p:spPr>
          <a:xfrm>
            <a:off x="3156026" y="3064926"/>
            <a:ext cx="2479500" cy="3402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a:solidFill>
                  <a:schemeClr val="accent1"/>
                </a:solidFill>
              </a:defRPr>
            </a:lvl1pPr>
            <a:lvl2pPr lvl="1" rtl="0" algn="r">
              <a:spcBef>
                <a:spcPts val="1600"/>
              </a:spcBef>
              <a:spcAft>
                <a:spcPts val="0"/>
              </a:spcAft>
              <a:buNone/>
              <a:defRPr b="1">
                <a:solidFill>
                  <a:schemeClr val="accent1"/>
                </a:solidFill>
              </a:defRPr>
            </a:lvl2pPr>
            <a:lvl3pPr lvl="2" rtl="0" algn="r">
              <a:spcBef>
                <a:spcPts val="1600"/>
              </a:spcBef>
              <a:spcAft>
                <a:spcPts val="0"/>
              </a:spcAft>
              <a:buNone/>
              <a:defRPr b="1">
                <a:solidFill>
                  <a:schemeClr val="accent1"/>
                </a:solidFill>
              </a:defRPr>
            </a:lvl3pPr>
            <a:lvl4pPr lvl="3" rtl="0" algn="r">
              <a:spcBef>
                <a:spcPts val="1600"/>
              </a:spcBef>
              <a:spcAft>
                <a:spcPts val="0"/>
              </a:spcAft>
              <a:buNone/>
              <a:defRPr b="1">
                <a:solidFill>
                  <a:schemeClr val="accent1"/>
                </a:solidFill>
              </a:defRPr>
            </a:lvl4pPr>
            <a:lvl5pPr lvl="4" rtl="0" algn="r">
              <a:spcBef>
                <a:spcPts val="1600"/>
              </a:spcBef>
              <a:spcAft>
                <a:spcPts val="0"/>
              </a:spcAft>
              <a:buNone/>
              <a:defRPr b="1">
                <a:solidFill>
                  <a:schemeClr val="accent1"/>
                </a:solidFill>
              </a:defRPr>
            </a:lvl5pPr>
            <a:lvl6pPr lvl="5" rtl="0" algn="r">
              <a:spcBef>
                <a:spcPts val="1600"/>
              </a:spcBef>
              <a:spcAft>
                <a:spcPts val="0"/>
              </a:spcAft>
              <a:buNone/>
              <a:defRPr b="1">
                <a:solidFill>
                  <a:schemeClr val="accent1"/>
                </a:solidFill>
              </a:defRPr>
            </a:lvl6pPr>
            <a:lvl7pPr lvl="6" rtl="0" algn="r">
              <a:spcBef>
                <a:spcPts val="1600"/>
              </a:spcBef>
              <a:spcAft>
                <a:spcPts val="0"/>
              </a:spcAft>
              <a:buNone/>
              <a:defRPr b="1">
                <a:solidFill>
                  <a:schemeClr val="accent1"/>
                </a:solidFill>
              </a:defRPr>
            </a:lvl7pPr>
            <a:lvl8pPr lvl="7" rtl="0" algn="r">
              <a:spcBef>
                <a:spcPts val="1600"/>
              </a:spcBef>
              <a:spcAft>
                <a:spcPts val="0"/>
              </a:spcAft>
              <a:buNone/>
              <a:defRPr b="1">
                <a:solidFill>
                  <a:schemeClr val="accent1"/>
                </a:solidFill>
              </a:defRPr>
            </a:lvl8pPr>
            <a:lvl9pPr lvl="8" rtl="0" algn="r">
              <a:spcBef>
                <a:spcPts val="1600"/>
              </a:spcBef>
              <a:spcAft>
                <a:spcPts val="1600"/>
              </a:spcAft>
              <a:buNone/>
              <a:defRPr b="1">
                <a:solidFill>
                  <a:schemeClr val="accent1"/>
                </a:solidFill>
              </a:defRPr>
            </a:lvl9pPr>
          </a:lstStyle>
          <a:p/>
        </p:txBody>
      </p:sp>
      <p:sp>
        <p:nvSpPr>
          <p:cNvPr id="122" name="Google Shape;122;p19"/>
          <p:cNvSpPr txBox="1"/>
          <p:nvPr>
            <p:ph idx="8" type="subTitle"/>
          </p:nvPr>
        </p:nvSpPr>
        <p:spPr>
          <a:xfrm>
            <a:off x="3155976" y="3436049"/>
            <a:ext cx="2479500" cy="872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None/>
              <a:defRPr sz="1400">
                <a:solidFill>
                  <a:schemeClr val="dk1"/>
                </a:solidFill>
              </a:defRPr>
            </a:lvl1pPr>
            <a:lvl2pPr lvl="1" rtl="0" algn="r">
              <a:lnSpc>
                <a:spcPct val="100000"/>
              </a:lnSpc>
              <a:spcBef>
                <a:spcPts val="1600"/>
              </a:spcBef>
              <a:spcAft>
                <a:spcPts val="0"/>
              </a:spcAft>
              <a:buNone/>
              <a:defRPr sz="1400">
                <a:solidFill>
                  <a:schemeClr val="dk1"/>
                </a:solidFill>
              </a:defRPr>
            </a:lvl2pPr>
            <a:lvl3pPr lvl="2" rtl="0" algn="r">
              <a:lnSpc>
                <a:spcPct val="100000"/>
              </a:lnSpc>
              <a:spcBef>
                <a:spcPts val="1600"/>
              </a:spcBef>
              <a:spcAft>
                <a:spcPts val="0"/>
              </a:spcAft>
              <a:buNone/>
              <a:defRPr sz="1400">
                <a:solidFill>
                  <a:schemeClr val="dk1"/>
                </a:solidFill>
              </a:defRPr>
            </a:lvl3pPr>
            <a:lvl4pPr lvl="3" rtl="0" algn="r">
              <a:lnSpc>
                <a:spcPct val="100000"/>
              </a:lnSpc>
              <a:spcBef>
                <a:spcPts val="1600"/>
              </a:spcBef>
              <a:spcAft>
                <a:spcPts val="0"/>
              </a:spcAft>
              <a:buNone/>
              <a:defRPr sz="1400">
                <a:solidFill>
                  <a:schemeClr val="dk1"/>
                </a:solidFill>
              </a:defRPr>
            </a:lvl4pPr>
            <a:lvl5pPr lvl="4" rtl="0" algn="r">
              <a:lnSpc>
                <a:spcPct val="100000"/>
              </a:lnSpc>
              <a:spcBef>
                <a:spcPts val="1600"/>
              </a:spcBef>
              <a:spcAft>
                <a:spcPts val="0"/>
              </a:spcAft>
              <a:buNone/>
              <a:defRPr sz="1400">
                <a:solidFill>
                  <a:schemeClr val="dk1"/>
                </a:solidFill>
              </a:defRPr>
            </a:lvl5pPr>
            <a:lvl6pPr lvl="5" rtl="0" algn="r">
              <a:lnSpc>
                <a:spcPct val="100000"/>
              </a:lnSpc>
              <a:spcBef>
                <a:spcPts val="1600"/>
              </a:spcBef>
              <a:spcAft>
                <a:spcPts val="0"/>
              </a:spcAft>
              <a:buNone/>
              <a:defRPr sz="1400">
                <a:solidFill>
                  <a:schemeClr val="dk1"/>
                </a:solidFill>
              </a:defRPr>
            </a:lvl6pPr>
            <a:lvl7pPr lvl="6" rtl="0" algn="r">
              <a:lnSpc>
                <a:spcPct val="100000"/>
              </a:lnSpc>
              <a:spcBef>
                <a:spcPts val="1600"/>
              </a:spcBef>
              <a:spcAft>
                <a:spcPts val="0"/>
              </a:spcAft>
              <a:buNone/>
              <a:defRPr sz="1400">
                <a:solidFill>
                  <a:schemeClr val="dk1"/>
                </a:solidFill>
              </a:defRPr>
            </a:lvl7pPr>
            <a:lvl8pPr lvl="7" rtl="0" algn="r">
              <a:lnSpc>
                <a:spcPct val="100000"/>
              </a:lnSpc>
              <a:spcBef>
                <a:spcPts val="1600"/>
              </a:spcBef>
              <a:spcAft>
                <a:spcPts val="0"/>
              </a:spcAft>
              <a:buNone/>
              <a:defRPr sz="1400">
                <a:solidFill>
                  <a:schemeClr val="dk1"/>
                </a:solidFill>
              </a:defRPr>
            </a:lvl8pPr>
            <a:lvl9pPr lvl="8" rtl="0" algn="r">
              <a:lnSpc>
                <a:spcPct val="100000"/>
              </a:lnSpc>
              <a:spcBef>
                <a:spcPts val="1600"/>
              </a:spcBef>
              <a:spcAft>
                <a:spcPts val="1600"/>
              </a:spcAft>
              <a:buNone/>
              <a:defRPr sz="1400">
                <a:solidFill>
                  <a:schemeClr val="dk1"/>
                </a:solidFill>
              </a:defRPr>
            </a:lvl9pPr>
          </a:lstStyle>
          <a:p/>
        </p:txBody>
      </p:sp>
      <p:sp>
        <p:nvSpPr>
          <p:cNvPr id="123" name="Google Shape;123;p19"/>
          <p:cNvSpPr txBox="1"/>
          <p:nvPr>
            <p:ph type="title"/>
          </p:nvPr>
        </p:nvSpPr>
        <p:spPr>
          <a:xfrm>
            <a:off x="717800" y="383175"/>
            <a:ext cx="77082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24" name="Google Shape;124;p19"/>
          <p:cNvSpPr/>
          <p:nvPr/>
        </p:nvSpPr>
        <p:spPr>
          <a:xfrm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9"/>
          <p:cNvSpPr/>
          <p:nvPr/>
        </p:nvSpPr>
        <p:spPr>
          <a:xfrm rot="10800000">
            <a:off x="1216200" y="1061825"/>
            <a:ext cx="1216200" cy="150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6">
    <p:spTree>
      <p:nvGrpSpPr>
        <p:cNvPr id="126" name="Shape 126"/>
        <p:cNvGrpSpPr/>
        <p:nvPr/>
      </p:nvGrpSpPr>
      <p:grpSpPr>
        <a:xfrm>
          <a:off x="0" y="0"/>
          <a:ext cx="0" cy="0"/>
          <a:chOff x="0" y="0"/>
          <a:chExt cx="0" cy="0"/>
        </a:xfrm>
      </p:grpSpPr>
      <p:sp>
        <p:nvSpPr>
          <p:cNvPr id="127" name="Google Shape;127;p20"/>
          <p:cNvSpPr txBox="1"/>
          <p:nvPr>
            <p:ph type="title"/>
          </p:nvPr>
        </p:nvSpPr>
        <p:spPr>
          <a:xfrm>
            <a:off x="3984975" y="1495800"/>
            <a:ext cx="4055400" cy="7230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20"/>
          <p:cNvSpPr txBox="1"/>
          <p:nvPr>
            <p:ph idx="1" type="subTitle"/>
          </p:nvPr>
        </p:nvSpPr>
        <p:spPr>
          <a:xfrm>
            <a:off x="3994375" y="2142600"/>
            <a:ext cx="4055400" cy="1505100"/>
          </a:xfrm>
          <a:prstGeom prst="rect">
            <a:avLst/>
          </a:prstGeom>
        </p:spPr>
        <p:txBody>
          <a:bodyPr anchorCtr="0" anchor="t" bIns="91425" lIns="91425" spcFirstLastPara="1" rIns="91425" wrap="square" tIns="91425">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29" name="Google Shape;129;p20"/>
          <p:cNvSpPr/>
          <p:nvPr/>
        </p:nvSpPr>
        <p:spPr>
          <a:xfrm flipH="1" rot="10800000">
            <a:off x="0" y="2571825"/>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flipH="1" rot="10800000">
            <a:off x="1219200" y="1247175"/>
            <a:ext cx="1216200" cy="1324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968425" y="2227050"/>
            <a:ext cx="4462500" cy="841800"/>
          </a:xfrm>
          <a:prstGeom prst="rect">
            <a:avLst/>
          </a:prstGeom>
        </p:spPr>
        <p:txBody>
          <a:bodyPr anchorCtr="0" anchor="ctr" bIns="91425" lIns="91425" spcFirstLastPara="1" rIns="91425" wrap="square" tIns="91425">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 type="subTitle"/>
          </p:nvPr>
        </p:nvSpPr>
        <p:spPr>
          <a:xfrm>
            <a:off x="3968275" y="3045375"/>
            <a:ext cx="4462500" cy="678000"/>
          </a:xfrm>
          <a:prstGeom prst="rect">
            <a:avLst/>
          </a:prstGeom>
        </p:spPr>
        <p:txBody>
          <a:bodyPr anchorCtr="0" anchor="t" bIns="91425" lIns="91425" spcFirstLastPara="1" rIns="91425" wrap="square" tIns="91425">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15" name="Google Shape;15;p3"/>
          <p:cNvSpPr txBox="1"/>
          <p:nvPr>
            <p:ph hasCustomPrompt="1" idx="2" type="title"/>
          </p:nvPr>
        </p:nvSpPr>
        <p:spPr>
          <a:xfrm>
            <a:off x="3968350" y="1262325"/>
            <a:ext cx="4462500" cy="11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7200"/>
              <a:buNone/>
              <a:defRPr sz="7200">
                <a:solidFill>
                  <a:schemeClr val="dk2"/>
                </a:solidFill>
              </a:defRPr>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6" name="Google Shape;16;p3"/>
          <p:cNvSpPr/>
          <p:nvPr/>
        </p:nvSpPr>
        <p:spPr>
          <a:xfrm flipH="1" rot="10800000">
            <a:off x="1441925" y="25716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flipH="1" rot="10800000">
            <a:off x="2658125" y="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0">
    <p:spTree>
      <p:nvGrpSpPr>
        <p:cNvPr id="131" name="Shape 131"/>
        <p:cNvGrpSpPr/>
        <p:nvPr/>
      </p:nvGrpSpPr>
      <p:grpSpPr>
        <a:xfrm>
          <a:off x="0" y="0"/>
          <a:ext cx="0" cy="0"/>
          <a:chOff x="0" y="0"/>
          <a:chExt cx="0" cy="0"/>
        </a:xfrm>
      </p:grpSpPr>
      <p:sp>
        <p:nvSpPr>
          <p:cNvPr id="132" name="Google Shape;132;p21"/>
          <p:cNvSpPr txBox="1"/>
          <p:nvPr>
            <p:ph type="title"/>
          </p:nvPr>
        </p:nvSpPr>
        <p:spPr>
          <a:xfrm>
            <a:off x="3730075" y="1631700"/>
            <a:ext cx="4700700" cy="10902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3" name="Google Shape;133;p21"/>
          <p:cNvSpPr txBox="1"/>
          <p:nvPr>
            <p:ph idx="1" type="subTitle"/>
          </p:nvPr>
        </p:nvSpPr>
        <p:spPr>
          <a:xfrm>
            <a:off x="3730075" y="2726700"/>
            <a:ext cx="4700700" cy="8613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34" name="Google Shape;134;p21"/>
          <p:cNvSpPr/>
          <p:nvPr/>
        </p:nvSpPr>
        <p:spPr>
          <a:xfrm flipH="1" rot="10800000">
            <a:off x="2110925"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1"/>
          <p:cNvSpPr/>
          <p:nvPr/>
        </p:nvSpPr>
        <p:spPr>
          <a:xfrm flipH="1" rot="10800000">
            <a:off x="0" y="257175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4">
    <p:spTree>
      <p:nvGrpSpPr>
        <p:cNvPr id="136" name="Shape 136"/>
        <p:cNvGrpSpPr/>
        <p:nvPr/>
      </p:nvGrpSpPr>
      <p:grpSpPr>
        <a:xfrm>
          <a:off x="0" y="0"/>
          <a:ext cx="0" cy="0"/>
          <a:chOff x="0" y="0"/>
          <a:chExt cx="0" cy="0"/>
        </a:xfrm>
      </p:grpSpPr>
      <p:sp>
        <p:nvSpPr>
          <p:cNvPr id="137" name="Google Shape;137;p22"/>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38" name="Shape 138"/>
        <p:cNvGrpSpPr/>
        <p:nvPr/>
      </p:nvGrpSpPr>
      <p:grpSpPr>
        <a:xfrm>
          <a:off x="0" y="0"/>
          <a:ext cx="0" cy="0"/>
          <a:chOff x="0" y="0"/>
          <a:chExt cx="0" cy="0"/>
        </a:xfrm>
      </p:grpSpPr>
      <p:sp>
        <p:nvSpPr>
          <p:cNvPr id="139" name="Google Shape;139;p23"/>
          <p:cNvSpPr txBox="1"/>
          <p:nvPr>
            <p:ph type="title"/>
          </p:nvPr>
        </p:nvSpPr>
        <p:spPr>
          <a:xfrm>
            <a:off x="717800" y="383175"/>
            <a:ext cx="7708200" cy="9363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0" name="Google Shape;140;p23"/>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142" name="Shape 142"/>
        <p:cNvGrpSpPr/>
        <p:nvPr/>
      </p:nvGrpSpPr>
      <p:grpSpPr>
        <a:xfrm>
          <a:off x="0" y="0"/>
          <a:ext cx="0" cy="0"/>
          <a:chOff x="0" y="0"/>
          <a:chExt cx="0" cy="0"/>
        </a:xfrm>
      </p:grpSpPr>
      <p:sp>
        <p:nvSpPr>
          <p:cNvPr id="143" name="Google Shape;143;p24"/>
          <p:cNvSpPr txBox="1"/>
          <p:nvPr>
            <p:ph type="title"/>
          </p:nvPr>
        </p:nvSpPr>
        <p:spPr>
          <a:xfrm>
            <a:off x="717800" y="383175"/>
            <a:ext cx="7708200" cy="7404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44" name="Google Shape;144;p24"/>
          <p:cNvSpPr txBox="1"/>
          <p:nvPr>
            <p:ph idx="1" type="subTitle"/>
          </p:nvPr>
        </p:nvSpPr>
        <p:spPr>
          <a:xfrm>
            <a:off x="717800" y="1255775"/>
            <a:ext cx="4631700" cy="3398100"/>
          </a:xfrm>
          <a:prstGeom prst="rect">
            <a:avLst/>
          </a:prstGeom>
        </p:spPr>
        <p:txBody>
          <a:bodyPr anchorCtr="0" anchor="t" bIns="91425" lIns="91425" spcFirstLastPara="1" rIns="91425" wrap="square" tIns="91425">
            <a:noAutofit/>
          </a:bodyPr>
          <a:lstStyle>
            <a:lvl1pPr lvl="0">
              <a:spcBef>
                <a:spcPts val="0"/>
              </a:spcBef>
              <a:spcAft>
                <a:spcPts val="0"/>
              </a:spcAft>
              <a:buSzPts val="1400"/>
              <a:buChar char="●"/>
              <a:defRPr sz="1400">
                <a:solidFill>
                  <a:schemeClr val="dk1"/>
                </a:solidFill>
              </a:defRPr>
            </a:lvl1pPr>
            <a:lvl2pPr lvl="1">
              <a:spcBef>
                <a:spcPts val="1600"/>
              </a:spcBef>
              <a:spcAft>
                <a:spcPts val="0"/>
              </a:spcAft>
              <a:buSzPts val="1400"/>
              <a:buChar char="○"/>
              <a:defRPr/>
            </a:lvl2pPr>
            <a:lvl3pPr lvl="2">
              <a:spcBef>
                <a:spcPts val="1600"/>
              </a:spcBef>
              <a:spcAft>
                <a:spcPts val="0"/>
              </a:spcAft>
              <a:buSzPts val="1400"/>
              <a:buChar char="■"/>
              <a:defRPr/>
            </a:lvl3pPr>
            <a:lvl4pPr lvl="3">
              <a:spcBef>
                <a:spcPts val="1600"/>
              </a:spcBef>
              <a:spcAft>
                <a:spcPts val="0"/>
              </a:spcAft>
              <a:buSzPts val="1400"/>
              <a:buChar char="●"/>
              <a:defRPr/>
            </a:lvl4pPr>
            <a:lvl5pPr lvl="4">
              <a:spcBef>
                <a:spcPts val="1600"/>
              </a:spcBef>
              <a:spcAft>
                <a:spcPts val="0"/>
              </a:spcAft>
              <a:buSzPts val="1400"/>
              <a:buChar char="○"/>
              <a:defRPr/>
            </a:lvl5pPr>
            <a:lvl6pPr lvl="5">
              <a:spcBef>
                <a:spcPts val="1600"/>
              </a:spcBef>
              <a:spcAft>
                <a:spcPts val="0"/>
              </a:spcAft>
              <a:buSzPts val="1400"/>
              <a:buChar char="■"/>
              <a:defRPr/>
            </a:lvl6pPr>
            <a:lvl7pPr lvl="6">
              <a:spcBef>
                <a:spcPts val="1600"/>
              </a:spcBef>
              <a:spcAft>
                <a:spcPts val="0"/>
              </a:spcAft>
              <a:buSzPts val="1400"/>
              <a:buChar char="●"/>
              <a:defRPr/>
            </a:lvl7pPr>
            <a:lvl8pPr lvl="7">
              <a:spcBef>
                <a:spcPts val="1600"/>
              </a:spcBef>
              <a:spcAft>
                <a:spcPts val="0"/>
              </a:spcAft>
              <a:buSzPts val="1400"/>
              <a:buChar char="○"/>
              <a:defRPr/>
            </a:lvl8pPr>
            <a:lvl9pPr lvl="8">
              <a:spcBef>
                <a:spcPts val="1600"/>
              </a:spcBef>
              <a:spcAft>
                <a:spcPts val="1600"/>
              </a:spcAft>
              <a:buSzPts val="1400"/>
              <a:buChar char="■"/>
              <a:defRPr/>
            </a:lvl9pPr>
          </a:lstStyle>
          <a:p/>
        </p:txBody>
      </p:sp>
      <p:sp>
        <p:nvSpPr>
          <p:cNvPr id="145" name="Google Shape;145;p24"/>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11">
    <p:spTree>
      <p:nvGrpSpPr>
        <p:cNvPr id="146" name="Shape 146"/>
        <p:cNvGrpSpPr/>
        <p:nvPr/>
      </p:nvGrpSpPr>
      <p:grpSpPr>
        <a:xfrm>
          <a:off x="0" y="0"/>
          <a:ext cx="0" cy="0"/>
          <a:chOff x="0" y="0"/>
          <a:chExt cx="0" cy="0"/>
        </a:xfrm>
      </p:grpSpPr>
      <p:sp>
        <p:nvSpPr>
          <p:cNvPr id="147" name="Google Shape;147;p25"/>
          <p:cNvSpPr txBox="1"/>
          <p:nvPr>
            <p:ph hasCustomPrompt="1" type="title"/>
          </p:nvPr>
        </p:nvSpPr>
        <p:spPr>
          <a:xfrm>
            <a:off x="750975"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48" name="Google Shape;148;p25"/>
          <p:cNvSpPr txBox="1"/>
          <p:nvPr>
            <p:ph idx="1" type="subTitle"/>
          </p:nvPr>
        </p:nvSpPr>
        <p:spPr>
          <a:xfrm>
            <a:off x="750975"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49" name="Google Shape;149;p25"/>
          <p:cNvSpPr txBox="1"/>
          <p:nvPr>
            <p:ph hasCustomPrompt="1" idx="2" type="title"/>
          </p:nvPr>
        </p:nvSpPr>
        <p:spPr>
          <a:xfrm>
            <a:off x="3508587"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0" name="Google Shape;150;p25"/>
          <p:cNvSpPr txBox="1"/>
          <p:nvPr>
            <p:ph idx="3" type="subTitle"/>
          </p:nvPr>
        </p:nvSpPr>
        <p:spPr>
          <a:xfrm>
            <a:off x="3508587"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1" name="Google Shape;151;p25"/>
          <p:cNvSpPr txBox="1"/>
          <p:nvPr>
            <p:ph idx="4"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52" name="Google Shape;152;p25"/>
          <p:cNvSpPr txBox="1"/>
          <p:nvPr>
            <p:ph hasCustomPrompt="1" idx="5" type="title"/>
          </p:nvPr>
        </p:nvSpPr>
        <p:spPr>
          <a:xfrm>
            <a:off x="6216100" y="2819150"/>
            <a:ext cx="2164200" cy="647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sz="3000">
                <a:solidFill>
                  <a:schemeClr val="dk2"/>
                </a:solidFill>
              </a:defRPr>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153" name="Google Shape;153;p25"/>
          <p:cNvSpPr txBox="1"/>
          <p:nvPr>
            <p:ph idx="6" type="subTitle"/>
          </p:nvPr>
        </p:nvSpPr>
        <p:spPr>
          <a:xfrm>
            <a:off x="6216100" y="3390050"/>
            <a:ext cx="2164200" cy="647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800"/>
              <a:buNone/>
              <a:defRPr sz="1400">
                <a:solidFill>
                  <a:schemeClr val="dk1"/>
                </a:solidFill>
              </a:defRPr>
            </a:lvl1pPr>
            <a:lvl2pPr lvl="1" rtl="0" algn="r">
              <a:spcBef>
                <a:spcPts val="1600"/>
              </a:spcBef>
              <a:spcAft>
                <a:spcPts val="0"/>
              </a:spcAft>
              <a:buClr>
                <a:schemeClr val="dk1"/>
              </a:buClr>
              <a:buSzPts val="2000"/>
              <a:buNone/>
              <a:defRPr sz="2000">
                <a:solidFill>
                  <a:schemeClr val="dk1"/>
                </a:solidFill>
              </a:defRPr>
            </a:lvl2pPr>
            <a:lvl3pPr lvl="2" rtl="0" algn="r">
              <a:spcBef>
                <a:spcPts val="1600"/>
              </a:spcBef>
              <a:spcAft>
                <a:spcPts val="0"/>
              </a:spcAft>
              <a:buClr>
                <a:schemeClr val="dk1"/>
              </a:buClr>
              <a:buSzPts val="2000"/>
              <a:buNone/>
              <a:defRPr sz="2000">
                <a:solidFill>
                  <a:schemeClr val="dk1"/>
                </a:solidFill>
              </a:defRPr>
            </a:lvl3pPr>
            <a:lvl4pPr lvl="3" rtl="0" algn="r">
              <a:spcBef>
                <a:spcPts val="1600"/>
              </a:spcBef>
              <a:spcAft>
                <a:spcPts val="0"/>
              </a:spcAft>
              <a:buClr>
                <a:schemeClr val="dk1"/>
              </a:buClr>
              <a:buSzPts val="2000"/>
              <a:buNone/>
              <a:defRPr sz="2000">
                <a:solidFill>
                  <a:schemeClr val="dk1"/>
                </a:solidFill>
              </a:defRPr>
            </a:lvl4pPr>
            <a:lvl5pPr lvl="4" rtl="0" algn="r">
              <a:spcBef>
                <a:spcPts val="1600"/>
              </a:spcBef>
              <a:spcAft>
                <a:spcPts val="0"/>
              </a:spcAft>
              <a:buClr>
                <a:schemeClr val="dk1"/>
              </a:buClr>
              <a:buSzPts val="2000"/>
              <a:buNone/>
              <a:defRPr sz="2000">
                <a:solidFill>
                  <a:schemeClr val="dk1"/>
                </a:solidFill>
              </a:defRPr>
            </a:lvl5pPr>
            <a:lvl6pPr lvl="5" rtl="0" algn="r">
              <a:spcBef>
                <a:spcPts val="1600"/>
              </a:spcBef>
              <a:spcAft>
                <a:spcPts val="0"/>
              </a:spcAft>
              <a:buClr>
                <a:schemeClr val="dk1"/>
              </a:buClr>
              <a:buSzPts val="2000"/>
              <a:buNone/>
              <a:defRPr sz="2000">
                <a:solidFill>
                  <a:schemeClr val="dk1"/>
                </a:solidFill>
              </a:defRPr>
            </a:lvl6pPr>
            <a:lvl7pPr lvl="6" rtl="0" algn="r">
              <a:spcBef>
                <a:spcPts val="1600"/>
              </a:spcBef>
              <a:spcAft>
                <a:spcPts val="0"/>
              </a:spcAft>
              <a:buClr>
                <a:schemeClr val="dk1"/>
              </a:buClr>
              <a:buSzPts val="2000"/>
              <a:buNone/>
              <a:defRPr sz="2000">
                <a:solidFill>
                  <a:schemeClr val="dk1"/>
                </a:solidFill>
              </a:defRPr>
            </a:lvl7pPr>
            <a:lvl8pPr lvl="7" rtl="0" algn="r">
              <a:spcBef>
                <a:spcPts val="1600"/>
              </a:spcBef>
              <a:spcAft>
                <a:spcPts val="0"/>
              </a:spcAft>
              <a:buClr>
                <a:schemeClr val="dk1"/>
              </a:buClr>
              <a:buSzPts val="2000"/>
              <a:buNone/>
              <a:defRPr sz="2000">
                <a:solidFill>
                  <a:schemeClr val="dk1"/>
                </a:solidFill>
              </a:defRPr>
            </a:lvl8pPr>
            <a:lvl9pPr lvl="8" rtl="0" algn="r">
              <a:spcBef>
                <a:spcPts val="1600"/>
              </a:spcBef>
              <a:spcAft>
                <a:spcPts val="1600"/>
              </a:spcAft>
              <a:buClr>
                <a:schemeClr val="dk1"/>
              </a:buClr>
              <a:buSzPts val="2000"/>
              <a:buNone/>
              <a:defRPr sz="2000">
                <a:solidFill>
                  <a:schemeClr val="dk1"/>
                </a:solidFill>
              </a:defRPr>
            </a:lvl9pPr>
          </a:lstStyle>
          <a:p/>
        </p:txBody>
      </p:sp>
      <p:sp>
        <p:nvSpPr>
          <p:cNvPr id="154" name="Google Shape;154;p25"/>
          <p:cNvSpPr/>
          <p:nvPr/>
        </p:nvSpPr>
        <p:spPr>
          <a:xfrm flipH="1">
            <a:off x="50" y="4834275"/>
            <a:ext cx="4572000" cy="309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2">
    <p:spTree>
      <p:nvGrpSpPr>
        <p:cNvPr id="156" name="Shape 156"/>
        <p:cNvGrpSpPr/>
        <p:nvPr/>
      </p:nvGrpSpPr>
      <p:grpSpPr>
        <a:xfrm>
          <a:off x="0" y="0"/>
          <a:ext cx="0" cy="0"/>
          <a:chOff x="0" y="0"/>
          <a:chExt cx="0" cy="0"/>
        </a:xfrm>
      </p:grpSpPr>
      <p:sp>
        <p:nvSpPr>
          <p:cNvPr id="157" name="Google Shape;157;p26"/>
          <p:cNvSpPr txBox="1"/>
          <p:nvPr>
            <p:ph idx="1" type="subTitle"/>
          </p:nvPr>
        </p:nvSpPr>
        <p:spPr>
          <a:xfrm>
            <a:off x="7119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58" name="Google Shape;158;p26"/>
          <p:cNvSpPr txBox="1"/>
          <p:nvPr>
            <p:ph idx="2" type="subTitle"/>
          </p:nvPr>
        </p:nvSpPr>
        <p:spPr>
          <a:xfrm>
            <a:off x="7119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59" name="Google Shape;159;p26"/>
          <p:cNvSpPr txBox="1"/>
          <p:nvPr>
            <p:ph idx="3" type="subTitle"/>
          </p:nvPr>
        </p:nvSpPr>
        <p:spPr>
          <a:xfrm>
            <a:off x="298395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0" name="Google Shape;160;p26"/>
          <p:cNvSpPr txBox="1"/>
          <p:nvPr>
            <p:ph idx="4" type="subTitle"/>
          </p:nvPr>
        </p:nvSpPr>
        <p:spPr>
          <a:xfrm>
            <a:off x="298395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1" name="Google Shape;161;p26"/>
          <p:cNvSpPr txBox="1"/>
          <p:nvPr>
            <p:ph idx="5" type="subTitle"/>
          </p:nvPr>
        </p:nvSpPr>
        <p:spPr>
          <a:xfrm>
            <a:off x="5256000" y="14760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2" name="Google Shape;162;p26"/>
          <p:cNvSpPr txBox="1"/>
          <p:nvPr>
            <p:ph idx="6" type="subTitle"/>
          </p:nvPr>
        </p:nvSpPr>
        <p:spPr>
          <a:xfrm>
            <a:off x="5256000" y="18514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1600"/>
              </a:spcBef>
              <a:spcAft>
                <a:spcPts val="0"/>
              </a:spcAft>
              <a:buNone/>
              <a:defRPr sz="1400">
                <a:solidFill>
                  <a:schemeClr val="dk1"/>
                </a:solidFill>
              </a:defRPr>
            </a:lvl2pPr>
            <a:lvl3pPr lvl="2" rtl="0">
              <a:lnSpc>
                <a:spcPct val="100000"/>
              </a:lnSpc>
              <a:spcBef>
                <a:spcPts val="1600"/>
              </a:spcBef>
              <a:spcAft>
                <a:spcPts val="0"/>
              </a:spcAft>
              <a:buNone/>
              <a:defRPr sz="1400">
                <a:solidFill>
                  <a:schemeClr val="dk1"/>
                </a:solidFill>
              </a:defRPr>
            </a:lvl3pPr>
            <a:lvl4pPr lvl="3" rtl="0">
              <a:lnSpc>
                <a:spcPct val="100000"/>
              </a:lnSpc>
              <a:spcBef>
                <a:spcPts val="1600"/>
              </a:spcBef>
              <a:spcAft>
                <a:spcPts val="0"/>
              </a:spcAft>
              <a:buNone/>
              <a:defRPr sz="1400">
                <a:solidFill>
                  <a:schemeClr val="dk1"/>
                </a:solidFill>
              </a:defRPr>
            </a:lvl4pPr>
            <a:lvl5pPr lvl="4" rtl="0">
              <a:lnSpc>
                <a:spcPct val="100000"/>
              </a:lnSpc>
              <a:spcBef>
                <a:spcPts val="1600"/>
              </a:spcBef>
              <a:spcAft>
                <a:spcPts val="0"/>
              </a:spcAft>
              <a:buNone/>
              <a:defRPr sz="1400">
                <a:solidFill>
                  <a:schemeClr val="dk1"/>
                </a:solidFill>
              </a:defRPr>
            </a:lvl5pPr>
            <a:lvl6pPr lvl="5" rtl="0">
              <a:lnSpc>
                <a:spcPct val="100000"/>
              </a:lnSpc>
              <a:spcBef>
                <a:spcPts val="1600"/>
              </a:spcBef>
              <a:spcAft>
                <a:spcPts val="0"/>
              </a:spcAft>
              <a:buNone/>
              <a:defRPr sz="1400">
                <a:solidFill>
                  <a:schemeClr val="dk1"/>
                </a:solidFill>
              </a:defRPr>
            </a:lvl6pPr>
            <a:lvl7pPr lvl="6" rtl="0">
              <a:lnSpc>
                <a:spcPct val="100000"/>
              </a:lnSpc>
              <a:spcBef>
                <a:spcPts val="1600"/>
              </a:spcBef>
              <a:spcAft>
                <a:spcPts val="0"/>
              </a:spcAft>
              <a:buNone/>
              <a:defRPr sz="1400">
                <a:solidFill>
                  <a:schemeClr val="dk1"/>
                </a:solidFill>
              </a:defRPr>
            </a:lvl7pPr>
            <a:lvl8pPr lvl="7" rtl="0">
              <a:lnSpc>
                <a:spcPct val="100000"/>
              </a:lnSpc>
              <a:spcBef>
                <a:spcPts val="1600"/>
              </a:spcBef>
              <a:spcAft>
                <a:spcPts val="0"/>
              </a:spcAft>
              <a:buNone/>
              <a:defRPr sz="1400">
                <a:solidFill>
                  <a:schemeClr val="dk1"/>
                </a:solidFill>
              </a:defRPr>
            </a:lvl8pPr>
            <a:lvl9pPr lvl="8" rtl="0">
              <a:lnSpc>
                <a:spcPct val="100000"/>
              </a:lnSpc>
              <a:spcBef>
                <a:spcPts val="1600"/>
              </a:spcBef>
              <a:spcAft>
                <a:spcPts val="1600"/>
              </a:spcAft>
              <a:buNone/>
              <a:defRPr sz="1400">
                <a:solidFill>
                  <a:schemeClr val="dk1"/>
                </a:solidFill>
              </a:defRPr>
            </a:lvl9pPr>
          </a:lstStyle>
          <a:p/>
        </p:txBody>
      </p:sp>
      <p:sp>
        <p:nvSpPr>
          <p:cNvPr id="163" name="Google Shape;163;p26"/>
          <p:cNvSpPr txBox="1"/>
          <p:nvPr>
            <p:ph idx="7" type="subTitle"/>
          </p:nvPr>
        </p:nvSpPr>
        <p:spPr>
          <a:xfrm>
            <a:off x="7119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4" name="Google Shape;164;p26"/>
          <p:cNvSpPr txBox="1"/>
          <p:nvPr>
            <p:ph idx="8" type="subTitle"/>
          </p:nvPr>
        </p:nvSpPr>
        <p:spPr>
          <a:xfrm>
            <a:off x="7119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5" name="Google Shape;165;p26"/>
          <p:cNvSpPr txBox="1"/>
          <p:nvPr>
            <p:ph idx="9" type="subTitle"/>
          </p:nvPr>
        </p:nvSpPr>
        <p:spPr>
          <a:xfrm>
            <a:off x="298395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6" name="Google Shape;166;p26"/>
          <p:cNvSpPr txBox="1"/>
          <p:nvPr>
            <p:ph idx="13" type="subTitle"/>
          </p:nvPr>
        </p:nvSpPr>
        <p:spPr>
          <a:xfrm>
            <a:off x="298395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7" name="Google Shape;167;p26"/>
          <p:cNvSpPr txBox="1"/>
          <p:nvPr>
            <p:ph idx="14" type="subTitle"/>
          </p:nvPr>
        </p:nvSpPr>
        <p:spPr>
          <a:xfrm>
            <a:off x="5256000" y="2952200"/>
            <a:ext cx="2261700" cy="408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a:solidFill>
                  <a:schemeClr val="accent1"/>
                </a:solidFill>
              </a:defRPr>
            </a:lvl1pPr>
            <a:lvl2pPr lvl="1" rtl="0">
              <a:spcBef>
                <a:spcPts val="1600"/>
              </a:spcBef>
              <a:spcAft>
                <a:spcPts val="0"/>
              </a:spcAft>
              <a:buNone/>
              <a:defRPr b="1">
                <a:solidFill>
                  <a:schemeClr val="accent1"/>
                </a:solidFill>
              </a:defRPr>
            </a:lvl2pPr>
            <a:lvl3pPr lvl="2" rtl="0">
              <a:spcBef>
                <a:spcPts val="1600"/>
              </a:spcBef>
              <a:spcAft>
                <a:spcPts val="0"/>
              </a:spcAft>
              <a:buNone/>
              <a:defRPr b="1">
                <a:solidFill>
                  <a:schemeClr val="accent1"/>
                </a:solidFill>
              </a:defRPr>
            </a:lvl3pPr>
            <a:lvl4pPr lvl="3" rtl="0">
              <a:spcBef>
                <a:spcPts val="1600"/>
              </a:spcBef>
              <a:spcAft>
                <a:spcPts val="0"/>
              </a:spcAft>
              <a:buNone/>
              <a:defRPr b="1">
                <a:solidFill>
                  <a:schemeClr val="accent1"/>
                </a:solidFill>
              </a:defRPr>
            </a:lvl4pPr>
            <a:lvl5pPr lvl="4" rtl="0">
              <a:spcBef>
                <a:spcPts val="1600"/>
              </a:spcBef>
              <a:spcAft>
                <a:spcPts val="0"/>
              </a:spcAft>
              <a:buNone/>
              <a:defRPr b="1">
                <a:solidFill>
                  <a:schemeClr val="accent1"/>
                </a:solidFill>
              </a:defRPr>
            </a:lvl5pPr>
            <a:lvl6pPr lvl="5" rtl="0">
              <a:spcBef>
                <a:spcPts val="1600"/>
              </a:spcBef>
              <a:spcAft>
                <a:spcPts val="0"/>
              </a:spcAft>
              <a:buNone/>
              <a:defRPr b="1">
                <a:solidFill>
                  <a:schemeClr val="accent1"/>
                </a:solidFill>
              </a:defRPr>
            </a:lvl6pPr>
            <a:lvl7pPr lvl="6" rtl="0">
              <a:spcBef>
                <a:spcPts val="1600"/>
              </a:spcBef>
              <a:spcAft>
                <a:spcPts val="0"/>
              </a:spcAft>
              <a:buNone/>
              <a:defRPr b="1">
                <a:solidFill>
                  <a:schemeClr val="accent1"/>
                </a:solidFill>
              </a:defRPr>
            </a:lvl7pPr>
            <a:lvl8pPr lvl="7" rtl="0">
              <a:spcBef>
                <a:spcPts val="1600"/>
              </a:spcBef>
              <a:spcAft>
                <a:spcPts val="0"/>
              </a:spcAft>
              <a:buNone/>
              <a:defRPr b="1">
                <a:solidFill>
                  <a:schemeClr val="accent1"/>
                </a:solidFill>
              </a:defRPr>
            </a:lvl8pPr>
            <a:lvl9pPr lvl="8" rtl="0">
              <a:spcBef>
                <a:spcPts val="1600"/>
              </a:spcBef>
              <a:spcAft>
                <a:spcPts val="1600"/>
              </a:spcAft>
              <a:buNone/>
              <a:defRPr b="1">
                <a:solidFill>
                  <a:schemeClr val="accent1"/>
                </a:solidFill>
              </a:defRPr>
            </a:lvl9pPr>
          </a:lstStyle>
          <a:p/>
        </p:txBody>
      </p:sp>
      <p:sp>
        <p:nvSpPr>
          <p:cNvPr id="168" name="Google Shape;168;p26"/>
          <p:cNvSpPr txBox="1"/>
          <p:nvPr>
            <p:ph idx="15" type="subTitle"/>
          </p:nvPr>
        </p:nvSpPr>
        <p:spPr>
          <a:xfrm>
            <a:off x="5256000" y="3327650"/>
            <a:ext cx="2261700" cy="723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1400">
                <a:solidFill>
                  <a:schemeClr val="dk1"/>
                </a:solidFill>
              </a:defRPr>
            </a:lvl1pPr>
            <a:lvl2pPr lvl="1" rtl="0">
              <a:lnSpc>
                <a:spcPct val="100000"/>
              </a:lnSpc>
              <a:spcBef>
                <a:spcPts val="0"/>
              </a:spcBef>
              <a:spcAft>
                <a:spcPts val="0"/>
              </a:spcAft>
              <a:buNone/>
              <a:defRPr sz="1400">
                <a:solidFill>
                  <a:schemeClr val="dk1"/>
                </a:solidFill>
              </a:defRPr>
            </a:lvl2pPr>
            <a:lvl3pPr lvl="2" rtl="0">
              <a:lnSpc>
                <a:spcPct val="100000"/>
              </a:lnSpc>
              <a:spcBef>
                <a:spcPts val="0"/>
              </a:spcBef>
              <a:spcAft>
                <a:spcPts val="0"/>
              </a:spcAft>
              <a:buNone/>
              <a:defRPr sz="1400">
                <a:solidFill>
                  <a:schemeClr val="dk1"/>
                </a:solidFill>
              </a:defRPr>
            </a:lvl3pPr>
            <a:lvl4pPr lvl="3" rtl="0">
              <a:lnSpc>
                <a:spcPct val="100000"/>
              </a:lnSpc>
              <a:spcBef>
                <a:spcPts val="0"/>
              </a:spcBef>
              <a:spcAft>
                <a:spcPts val="0"/>
              </a:spcAft>
              <a:buNone/>
              <a:defRPr sz="1400">
                <a:solidFill>
                  <a:schemeClr val="dk1"/>
                </a:solidFill>
              </a:defRPr>
            </a:lvl4pPr>
            <a:lvl5pPr lvl="4" rtl="0">
              <a:lnSpc>
                <a:spcPct val="100000"/>
              </a:lnSpc>
              <a:spcBef>
                <a:spcPts val="0"/>
              </a:spcBef>
              <a:spcAft>
                <a:spcPts val="0"/>
              </a:spcAft>
              <a:buNone/>
              <a:defRPr sz="1400">
                <a:solidFill>
                  <a:schemeClr val="dk1"/>
                </a:solidFill>
              </a:defRPr>
            </a:lvl5pPr>
            <a:lvl6pPr lvl="5" rtl="0">
              <a:lnSpc>
                <a:spcPct val="100000"/>
              </a:lnSpc>
              <a:spcBef>
                <a:spcPts val="0"/>
              </a:spcBef>
              <a:spcAft>
                <a:spcPts val="0"/>
              </a:spcAft>
              <a:buNone/>
              <a:defRPr sz="1400">
                <a:solidFill>
                  <a:schemeClr val="dk1"/>
                </a:solidFill>
              </a:defRPr>
            </a:lvl6pPr>
            <a:lvl7pPr lvl="6" rtl="0">
              <a:lnSpc>
                <a:spcPct val="100000"/>
              </a:lnSpc>
              <a:spcBef>
                <a:spcPts val="0"/>
              </a:spcBef>
              <a:spcAft>
                <a:spcPts val="0"/>
              </a:spcAft>
              <a:buNone/>
              <a:defRPr sz="1400">
                <a:solidFill>
                  <a:schemeClr val="dk1"/>
                </a:solidFill>
              </a:defRPr>
            </a:lvl7pPr>
            <a:lvl8pPr lvl="7" rtl="0">
              <a:lnSpc>
                <a:spcPct val="100000"/>
              </a:lnSpc>
              <a:spcBef>
                <a:spcPts val="0"/>
              </a:spcBef>
              <a:spcAft>
                <a:spcPts val="0"/>
              </a:spcAft>
              <a:buNone/>
              <a:defRPr sz="1400">
                <a:solidFill>
                  <a:schemeClr val="dk1"/>
                </a:solidFill>
              </a:defRPr>
            </a:lvl8pPr>
            <a:lvl9pPr lvl="8" rtl="0">
              <a:lnSpc>
                <a:spcPct val="100000"/>
              </a:lnSpc>
              <a:spcBef>
                <a:spcPts val="0"/>
              </a:spcBef>
              <a:spcAft>
                <a:spcPts val="0"/>
              </a:spcAft>
              <a:buNone/>
              <a:defRPr sz="1400">
                <a:solidFill>
                  <a:schemeClr val="dk1"/>
                </a:solidFill>
              </a:defRPr>
            </a:lvl9pPr>
          </a:lstStyle>
          <a:p/>
        </p:txBody>
      </p:sp>
      <p:sp>
        <p:nvSpPr>
          <p:cNvPr id="169" name="Google Shape;169;p26"/>
          <p:cNvSpPr txBox="1"/>
          <p:nvPr>
            <p:ph type="title"/>
          </p:nvPr>
        </p:nvSpPr>
        <p:spPr>
          <a:xfrm>
            <a:off x="717800" y="383175"/>
            <a:ext cx="7708200" cy="6471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170" name="Google Shape;170;p26"/>
          <p:cNvSpPr/>
          <p:nvPr/>
        </p:nvSpPr>
        <p:spPr>
          <a:xfrm>
            <a:off x="7927800" y="257160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6"/>
          <p:cNvSpPr/>
          <p:nvPr/>
        </p:nvSpPr>
        <p:spPr>
          <a:xfrm>
            <a:off x="7927800"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5">
    <p:spTree>
      <p:nvGrpSpPr>
        <p:cNvPr id="172" name="Shape 172"/>
        <p:cNvGrpSpPr/>
        <p:nvPr/>
      </p:nvGrpSpPr>
      <p:grpSpPr>
        <a:xfrm>
          <a:off x="0" y="0"/>
          <a:ext cx="0" cy="0"/>
          <a:chOff x="0" y="0"/>
          <a:chExt cx="0" cy="0"/>
        </a:xfrm>
      </p:grpSpPr>
      <p:sp>
        <p:nvSpPr>
          <p:cNvPr id="173" name="Google Shape;173;p27"/>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
        <p:nvSpPr>
          <p:cNvPr id="174" name="Google Shape;174;p27"/>
          <p:cNvSpPr txBox="1"/>
          <p:nvPr/>
        </p:nvSpPr>
        <p:spPr>
          <a:xfrm>
            <a:off x="713225" y="3485675"/>
            <a:ext cx="3956100" cy="61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b="1" lang="en" sz="11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100">
                <a:solidFill>
                  <a:schemeClr val="accent2"/>
                </a:solidFill>
                <a:latin typeface="Montserrat"/>
                <a:ea typeface="Montserrat"/>
                <a:cs typeface="Montserrat"/>
                <a:sym typeface="Montserrat"/>
              </a:rPr>
              <a:t>, including icons by </a:t>
            </a:r>
            <a:r>
              <a:rPr b="1" lang="en" sz="11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100">
                <a:solidFill>
                  <a:schemeClr val="accent2"/>
                </a:solidFill>
                <a:latin typeface="Montserrat"/>
                <a:ea typeface="Montserrat"/>
                <a:cs typeface="Montserrat"/>
                <a:sym typeface="Montserrat"/>
              </a:rPr>
              <a:t>, and infographics &amp; images by </a:t>
            </a:r>
            <a:r>
              <a:rPr b="1" lang="en" sz="11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endParaRPr b="1" sz="1100">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7"/>
          <p:cNvSpPr/>
          <p:nvPr/>
        </p:nvSpPr>
        <p:spPr>
          <a:xfrm>
            <a:off x="7927800" y="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idx="1" type="body"/>
          </p:nvPr>
        </p:nvSpPr>
        <p:spPr>
          <a:xfrm>
            <a:off x="713225" y="1152475"/>
            <a:ext cx="77175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Font typeface="Barlow"/>
              <a:buChar char="●"/>
              <a:defRPr sz="1200"/>
            </a:lvl1pPr>
            <a:lvl2pPr indent="-317500" lvl="1" marL="914400">
              <a:spcBef>
                <a:spcPts val="1600"/>
              </a:spcBef>
              <a:spcAft>
                <a:spcPts val="0"/>
              </a:spcAft>
              <a:buSzPts val="1400"/>
              <a:buFont typeface="Barlow"/>
              <a:buChar char="○"/>
              <a:defRPr sz="1200"/>
            </a:lvl2pPr>
            <a:lvl3pPr indent="-317500" lvl="2" marL="1371600">
              <a:spcBef>
                <a:spcPts val="1600"/>
              </a:spcBef>
              <a:spcAft>
                <a:spcPts val="0"/>
              </a:spcAft>
              <a:buClr>
                <a:schemeClr val="lt1"/>
              </a:buClr>
              <a:buSzPts val="1400"/>
              <a:buFont typeface="Barlow"/>
              <a:buChar char="■"/>
              <a:defRPr/>
            </a:lvl3pPr>
            <a:lvl4pPr indent="-317500" lvl="3" marL="1828800">
              <a:spcBef>
                <a:spcPts val="1600"/>
              </a:spcBef>
              <a:spcAft>
                <a:spcPts val="0"/>
              </a:spcAft>
              <a:buClr>
                <a:schemeClr val="lt1"/>
              </a:buClr>
              <a:buSzPts val="1400"/>
              <a:buFont typeface="Barlow"/>
              <a:buChar char="●"/>
              <a:defRPr/>
            </a:lvl4pPr>
            <a:lvl5pPr indent="-317500" lvl="4" marL="2286000">
              <a:spcBef>
                <a:spcPts val="1600"/>
              </a:spcBef>
              <a:spcAft>
                <a:spcPts val="0"/>
              </a:spcAft>
              <a:buClr>
                <a:schemeClr val="lt1"/>
              </a:buClr>
              <a:buSzPts val="1400"/>
              <a:buFont typeface="Barlow"/>
              <a:buChar char="○"/>
              <a:defRPr/>
            </a:lvl5pPr>
            <a:lvl6pPr indent="-317500" lvl="5" marL="2743200">
              <a:spcBef>
                <a:spcPts val="1600"/>
              </a:spcBef>
              <a:spcAft>
                <a:spcPts val="0"/>
              </a:spcAft>
              <a:buClr>
                <a:schemeClr val="lt1"/>
              </a:buClr>
              <a:buSzPts val="1400"/>
              <a:buFont typeface="Barlow"/>
              <a:buChar char="■"/>
              <a:defRPr/>
            </a:lvl6pPr>
            <a:lvl7pPr indent="-317500" lvl="6" marL="3200400">
              <a:spcBef>
                <a:spcPts val="1600"/>
              </a:spcBef>
              <a:spcAft>
                <a:spcPts val="0"/>
              </a:spcAft>
              <a:buClr>
                <a:schemeClr val="lt1"/>
              </a:buClr>
              <a:buSzPts val="1400"/>
              <a:buFont typeface="Barlow"/>
              <a:buChar char="●"/>
              <a:defRPr/>
            </a:lvl7pPr>
            <a:lvl8pPr indent="-317500" lvl="7" marL="3657600">
              <a:spcBef>
                <a:spcPts val="1600"/>
              </a:spcBef>
              <a:spcAft>
                <a:spcPts val="0"/>
              </a:spcAft>
              <a:buClr>
                <a:schemeClr val="lt1"/>
              </a:buClr>
              <a:buSzPts val="1400"/>
              <a:buFont typeface="Barlow"/>
              <a:buChar char="○"/>
              <a:defRPr/>
            </a:lvl8pPr>
            <a:lvl9pPr indent="-317500" lvl="8" marL="4114800">
              <a:spcBef>
                <a:spcPts val="1600"/>
              </a:spcBef>
              <a:spcAft>
                <a:spcPts val="1600"/>
              </a:spcAft>
              <a:buClr>
                <a:schemeClr val="lt1"/>
              </a:buClr>
              <a:buSzPts val="1400"/>
              <a:buFont typeface="Barlow"/>
              <a:buChar char="■"/>
              <a:defRPr/>
            </a:lvl9pPr>
          </a:lstStyle>
          <a:p/>
        </p:txBody>
      </p:sp>
      <p:sp>
        <p:nvSpPr>
          <p:cNvPr id="20" name="Google Shape;20;p4"/>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713225" y="384048"/>
            <a:ext cx="771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713225"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4" name="Google Shape;24;p5"/>
          <p:cNvSpPr txBox="1"/>
          <p:nvPr>
            <p:ph idx="2" type="body"/>
          </p:nvPr>
        </p:nvSpPr>
        <p:spPr>
          <a:xfrm>
            <a:off x="3962400" y="2371675"/>
            <a:ext cx="2987100" cy="1279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rgbClr val="000043"/>
              </a:buClr>
              <a:buSzPts val="1400"/>
              <a:buFont typeface="Quicksand Medium"/>
              <a:buChar char=""/>
              <a:defRPr sz="1400">
                <a:solidFill>
                  <a:schemeClr val="dk1"/>
                </a:solidFill>
              </a:defRPr>
            </a:lvl1pPr>
            <a:lvl2pPr indent="-317500" lvl="1" marL="914400">
              <a:spcBef>
                <a:spcPts val="0"/>
              </a:spcBef>
              <a:spcAft>
                <a:spcPts val="0"/>
              </a:spcAft>
              <a:buClr>
                <a:srgbClr val="000043"/>
              </a:buClr>
              <a:buSzPts val="1400"/>
              <a:buFont typeface="Quicksand Medium"/>
              <a:buChar char="●"/>
              <a:defRPr sz="1200"/>
            </a:lvl2pPr>
            <a:lvl3pPr indent="-317500" lvl="2" marL="1371600">
              <a:spcBef>
                <a:spcPts val="1600"/>
              </a:spcBef>
              <a:spcAft>
                <a:spcPts val="0"/>
              </a:spcAft>
              <a:buClr>
                <a:srgbClr val="000043"/>
              </a:buClr>
              <a:buSzPts val="1400"/>
              <a:buFont typeface="Quicksand Medium"/>
              <a:buChar char="■"/>
              <a:defRPr sz="1200"/>
            </a:lvl3pPr>
            <a:lvl4pPr indent="-317500" lvl="3" marL="1828800">
              <a:spcBef>
                <a:spcPts val="1600"/>
              </a:spcBef>
              <a:spcAft>
                <a:spcPts val="0"/>
              </a:spcAft>
              <a:buClr>
                <a:srgbClr val="000043"/>
              </a:buClr>
              <a:buSzPts val="1400"/>
              <a:buFont typeface="Quicksand Medium"/>
              <a:buChar char="●"/>
              <a:defRPr sz="1200"/>
            </a:lvl4pPr>
            <a:lvl5pPr indent="-317500" lvl="4" marL="2286000">
              <a:spcBef>
                <a:spcPts val="1600"/>
              </a:spcBef>
              <a:spcAft>
                <a:spcPts val="0"/>
              </a:spcAft>
              <a:buClr>
                <a:srgbClr val="000043"/>
              </a:buClr>
              <a:buSzPts val="1400"/>
              <a:buFont typeface="Quicksand Medium"/>
              <a:buChar char="○"/>
              <a:defRPr sz="1200"/>
            </a:lvl5pPr>
            <a:lvl6pPr indent="-317500" lvl="5" marL="2743200">
              <a:spcBef>
                <a:spcPts val="1600"/>
              </a:spcBef>
              <a:spcAft>
                <a:spcPts val="0"/>
              </a:spcAft>
              <a:buClr>
                <a:srgbClr val="000043"/>
              </a:buClr>
              <a:buSzPts val="1400"/>
              <a:buFont typeface="Quicksand Medium"/>
              <a:buChar char="■"/>
              <a:defRPr sz="1200"/>
            </a:lvl6pPr>
            <a:lvl7pPr indent="-317500" lvl="6" marL="3200400">
              <a:spcBef>
                <a:spcPts val="1600"/>
              </a:spcBef>
              <a:spcAft>
                <a:spcPts val="0"/>
              </a:spcAft>
              <a:buClr>
                <a:srgbClr val="000043"/>
              </a:buClr>
              <a:buSzPts val="1400"/>
              <a:buFont typeface="Quicksand Medium"/>
              <a:buChar char="●"/>
              <a:defRPr sz="1200"/>
            </a:lvl7pPr>
            <a:lvl8pPr indent="-317500" lvl="7" marL="3657600">
              <a:spcBef>
                <a:spcPts val="1600"/>
              </a:spcBef>
              <a:spcAft>
                <a:spcPts val="0"/>
              </a:spcAft>
              <a:buClr>
                <a:srgbClr val="000043"/>
              </a:buClr>
              <a:buSzPts val="1400"/>
              <a:buFont typeface="Quicksand Medium"/>
              <a:buChar char="○"/>
              <a:defRPr sz="1200"/>
            </a:lvl8pPr>
            <a:lvl9pPr indent="-317500" lvl="8" marL="4114800">
              <a:spcBef>
                <a:spcPts val="1600"/>
              </a:spcBef>
              <a:spcAft>
                <a:spcPts val="1600"/>
              </a:spcAft>
              <a:buClr>
                <a:srgbClr val="000043"/>
              </a:buClr>
              <a:buSzPts val="1400"/>
              <a:buFont typeface="Quicksand Medium"/>
              <a:buChar char="■"/>
              <a:defRPr sz="1200"/>
            </a:lvl9pPr>
          </a:lstStyle>
          <a:p/>
        </p:txBody>
      </p:sp>
      <p:sp>
        <p:nvSpPr>
          <p:cNvPr id="25" name="Google Shape;25;p5"/>
          <p:cNvSpPr txBox="1"/>
          <p:nvPr>
            <p:ph idx="3" type="subTitle"/>
          </p:nvPr>
        </p:nvSpPr>
        <p:spPr>
          <a:xfrm>
            <a:off x="713225" y="1925800"/>
            <a:ext cx="2987100" cy="470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1800"/>
              <a:buNone/>
              <a:defRPr b="1">
                <a:solidFill>
                  <a:schemeClr val="accent1"/>
                </a:solidFill>
              </a:defRPr>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
        <p:nvSpPr>
          <p:cNvPr id="26" name="Google Shape;26;p5"/>
          <p:cNvSpPr txBox="1"/>
          <p:nvPr>
            <p:ph idx="4" type="subTitle"/>
          </p:nvPr>
        </p:nvSpPr>
        <p:spPr>
          <a:xfrm>
            <a:off x="3962400" y="1925800"/>
            <a:ext cx="2987100" cy="470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1800"/>
              <a:buNone/>
              <a:defRPr b="1">
                <a:solidFill>
                  <a:schemeClr val="accent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7" name="Google Shape;27;p5"/>
          <p:cNvSpPr/>
          <p:nvPr/>
        </p:nvSpPr>
        <p:spPr>
          <a:xfrm>
            <a:off x="7520700" y="205110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p:nvPr/>
        </p:nvSpPr>
        <p:spPr>
          <a:xfrm>
            <a:off x="6304500" y="0"/>
            <a:ext cx="1216200" cy="205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p:txBody>
      </p:sp>
      <p:sp>
        <p:nvSpPr>
          <p:cNvPr id="31" name="Google Shape;31;p6"/>
          <p:cNvSpPr/>
          <p:nvPr/>
        </p:nvSpPr>
        <p:spPr>
          <a:xfrm rot="5400000">
            <a:off x="6703350" y="2702925"/>
            <a:ext cx="4572000" cy="309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1156525" y="1340400"/>
            <a:ext cx="42321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1156525" y="2096100"/>
            <a:ext cx="4232100" cy="2011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 name="Shape 37"/>
        <p:cNvGrpSpPr/>
        <p:nvPr/>
      </p:nvGrpSpPr>
      <p:grpSpPr>
        <a:xfrm>
          <a:off x="0" y="0"/>
          <a:ext cx="0" cy="0"/>
          <a:chOff x="0" y="0"/>
          <a:chExt cx="0" cy="0"/>
        </a:xfrm>
      </p:grpSpPr>
      <p:sp>
        <p:nvSpPr>
          <p:cNvPr id="38" name="Google Shape;38;p8"/>
          <p:cNvSpPr txBox="1"/>
          <p:nvPr>
            <p:ph type="title"/>
          </p:nvPr>
        </p:nvSpPr>
        <p:spPr>
          <a:xfrm>
            <a:off x="713225" y="1170000"/>
            <a:ext cx="5533200" cy="28035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74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9" name="Google Shape;39;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solidFill>
                <a:schemeClr val="dk1"/>
              </a:solidFill>
            </a:endParaRPr>
          </a:p>
        </p:txBody>
      </p:sp>
      <p:sp>
        <p:nvSpPr>
          <p:cNvPr id="40" name="Google Shape;40;p8"/>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8"/>
          <p:cNvSpPr/>
          <p:nvPr/>
        </p:nvSpPr>
        <p:spPr>
          <a:xfrm>
            <a:off x="7951325" y="2571750"/>
            <a:ext cx="1216200" cy="134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9"/>
          <p:cNvSpPr txBox="1"/>
          <p:nvPr>
            <p:ph type="title"/>
          </p:nvPr>
        </p:nvSpPr>
        <p:spPr>
          <a:xfrm>
            <a:off x="713375" y="2227050"/>
            <a:ext cx="44625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4" name="Google Shape;44;p9"/>
          <p:cNvSpPr txBox="1"/>
          <p:nvPr>
            <p:ph idx="1" type="subTitle"/>
          </p:nvPr>
        </p:nvSpPr>
        <p:spPr>
          <a:xfrm>
            <a:off x="713225" y="3045375"/>
            <a:ext cx="4462500" cy="6780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45" name="Google Shape;45;p9"/>
          <p:cNvSpPr txBox="1"/>
          <p:nvPr>
            <p:ph hasCustomPrompt="1" idx="2" type="title"/>
          </p:nvPr>
        </p:nvSpPr>
        <p:spPr>
          <a:xfrm>
            <a:off x="713300" y="1262325"/>
            <a:ext cx="4462500" cy="1141800"/>
          </a:xfrm>
          <a:prstGeom prst="rect">
            <a:avLst/>
          </a:prstGeom>
        </p:spPr>
        <p:txBody>
          <a:bodyPr anchorCtr="0" anchor="b" bIns="91425" lIns="91425" spcFirstLastPara="1" rIns="91425" wrap="square" tIns="91425">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713225" y="544075"/>
            <a:ext cx="4264800" cy="1541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b="1" sz="3800">
                <a:solidFill>
                  <a:schemeClr val="accent1"/>
                </a:solidFill>
                <a:latin typeface="Inter"/>
                <a:ea typeface="Inter"/>
                <a:cs typeface="Inter"/>
                <a:sym typeface="Inter"/>
              </a:defRPr>
            </a:lvl1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b="1"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0.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g"/><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0" name="Shape 180"/>
        <p:cNvGrpSpPr/>
        <p:nvPr/>
      </p:nvGrpSpPr>
      <p:grpSpPr>
        <a:xfrm>
          <a:off x="0" y="0"/>
          <a:ext cx="0" cy="0"/>
          <a:chOff x="0" y="0"/>
          <a:chExt cx="0" cy="0"/>
        </a:xfrm>
      </p:grpSpPr>
      <p:sp>
        <p:nvSpPr>
          <p:cNvPr id="181" name="Google Shape;181;p28"/>
          <p:cNvSpPr txBox="1"/>
          <p:nvPr>
            <p:ph type="ctrTitle"/>
          </p:nvPr>
        </p:nvSpPr>
        <p:spPr>
          <a:xfrm>
            <a:off x="1465625" y="69775"/>
            <a:ext cx="72150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4000"/>
              <a:t>Classifiez automatiquement des biens de</a:t>
            </a:r>
            <a:r>
              <a:rPr lang="en" sz="4000">
                <a:solidFill>
                  <a:schemeClr val="accent1"/>
                </a:solidFill>
              </a:rPr>
              <a:t> consommation</a:t>
            </a:r>
            <a:endParaRPr sz="4000">
              <a:solidFill>
                <a:schemeClr val="accent1"/>
              </a:solidFill>
            </a:endParaRPr>
          </a:p>
        </p:txBody>
      </p:sp>
      <p:sp>
        <p:nvSpPr>
          <p:cNvPr id="182" name="Google Shape;182;p28"/>
          <p:cNvSpPr txBox="1"/>
          <p:nvPr>
            <p:ph idx="1" type="subTitle"/>
          </p:nvPr>
        </p:nvSpPr>
        <p:spPr>
          <a:xfrm>
            <a:off x="6699125" y="2057525"/>
            <a:ext cx="1981200" cy="4653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Loukas Benazet</a:t>
            </a:r>
            <a:endParaRPr/>
          </a:p>
          <a:p>
            <a:pPr indent="0" lvl="0" marL="0" rtl="0" algn="r">
              <a:spcBef>
                <a:spcPts val="0"/>
              </a:spcBef>
              <a:spcAft>
                <a:spcPts val="0"/>
              </a:spcAft>
              <a:buNone/>
            </a:pPr>
            <a:r>
              <a:t/>
            </a:r>
            <a:endParaRPr/>
          </a:p>
        </p:txBody>
      </p:sp>
      <p:pic>
        <p:nvPicPr>
          <p:cNvPr id="183" name="Google Shape;183;p28"/>
          <p:cNvPicPr preferRelativeResize="0"/>
          <p:nvPr/>
        </p:nvPicPr>
        <p:blipFill>
          <a:blip r:embed="rId3">
            <a:alphaModFix/>
          </a:blip>
          <a:stretch>
            <a:fillRect/>
          </a:stretch>
        </p:blipFill>
        <p:spPr>
          <a:xfrm>
            <a:off x="178925" y="3979650"/>
            <a:ext cx="1366816" cy="966975"/>
          </a:xfrm>
          <a:prstGeom prst="rect">
            <a:avLst/>
          </a:prstGeom>
          <a:noFill/>
          <a:ln>
            <a:noFill/>
          </a:ln>
        </p:spPr>
      </p:pic>
      <p:pic>
        <p:nvPicPr>
          <p:cNvPr descr="logo entreprise place de marché" id="184" name="Google Shape;184;p28"/>
          <p:cNvPicPr preferRelativeResize="0"/>
          <p:nvPr/>
        </p:nvPicPr>
        <p:blipFill rotWithShape="1">
          <a:blip r:embed="rId4">
            <a:alphaModFix/>
          </a:blip>
          <a:srcRect b="11604" l="24709" r="24404" t="7587"/>
          <a:stretch/>
        </p:blipFill>
        <p:spPr>
          <a:xfrm>
            <a:off x="0" y="2565575"/>
            <a:ext cx="1215575" cy="1228350"/>
          </a:xfrm>
          <a:prstGeom prst="rect">
            <a:avLst/>
          </a:prstGeom>
          <a:noFill/>
          <a:ln>
            <a:noFill/>
          </a:ln>
        </p:spPr>
      </p:pic>
      <p:pic>
        <p:nvPicPr>
          <p:cNvPr id="185" name="Google Shape;185;p28"/>
          <p:cNvPicPr preferRelativeResize="0"/>
          <p:nvPr/>
        </p:nvPicPr>
        <p:blipFill>
          <a:blip r:embed="rId5">
            <a:alphaModFix/>
          </a:blip>
          <a:stretch>
            <a:fillRect/>
          </a:stretch>
        </p:blipFill>
        <p:spPr>
          <a:xfrm>
            <a:off x="2132350" y="2483050"/>
            <a:ext cx="6214400" cy="2349675"/>
          </a:xfrm>
          <a:prstGeom prst="rect">
            <a:avLst/>
          </a:prstGeom>
          <a:noFill/>
          <a:ln>
            <a:noFill/>
          </a:ln>
        </p:spPr>
      </p:pic>
      <p:sp>
        <p:nvSpPr>
          <p:cNvPr id="186" name="Google Shape;186;p28"/>
          <p:cNvSpPr/>
          <p:nvPr/>
        </p:nvSpPr>
        <p:spPr>
          <a:xfrm>
            <a:off x="5065525" y="4395075"/>
            <a:ext cx="1331700" cy="325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37"/>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67" name="Google Shape;267;p37"/>
          <p:cNvSpPr txBox="1"/>
          <p:nvPr/>
        </p:nvSpPr>
        <p:spPr>
          <a:xfrm>
            <a:off x="1037100" y="2720525"/>
            <a:ext cx="7069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Lemmatisation</a:t>
            </a:r>
            <a:endParaRPr b="1" sz="16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Réduit les mots à leur forme canonique (running -&gt; run)</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Processus plus lent mais plus précis car il tient compte du contexte et produit généralement des mots qui existent vraiment dans la langue</a:t>
            </a:r>
            <a:endParaRPr sz="1600">
              <a:solidFill>
                <a:schemeClr val="dk1"/>
              </a:solidFill>
              <a:latin typeface="Montserrat"/>
              <a:ea typeface="Montserrat"/>
              <a:cs typeface="Montserrat"/>
              <a:sym typeface="Montserrat"/>
            </a:endParaRPr>
          </a:p>
        </p:txBody>
      </p:sp>
      <p:sp>
        <p:nvSpPr>
          <p:cNvPr id="268" name="Google Shape;268;p37"/>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69" name="Google Shape;269;p37"/>
          <p:cNvSpPr txBox="1"/>
          <p:nvPr/>
        </p:nvSpPr>
        <p:spPr>
          <a:xfrm>
            <a:off x="1037100" y="1385775"/>
            <a:ext cx="70698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Stemming</a:t>
            </a:r>
            <a:endParaRPr b="1" sz="1600">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Forme tronquée: (actually -&gt; actual) et (enemies -&gt; enemi)</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Processus rapide mais moins précis car il peut produire des mots qui n'ont pas de sens réel dans la langue</a:t>
            </a:r>
            <a:endParaRPr>
              <a:solidFill>
                <a:schemeClr val="dk1"/>
              </a:solidFill>
              <a:latin typeface="Montserrat"/>
              <a:ea typeface="Montserrat"/>
              <a:cs typeface="Montserrat"/>
              <a:sym typeface="Montserrat"/>
            </a:endParaRPr>
          </a:p>
        </p:txBody>
      </p:sp>
      <p:sp>
        <p:nvSpPr>
          <p:cNvPr id="270" name="Google Shape;270;p37"/>
          <p:cNvSpPr txBox="1"/>
          <p:nvPr/>
        </p:nvSpPr>
        <p:spPr>
          <a:xfrm>
            <a:off x="5579125" y="629000"/>
            <a:ext cx="3237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veat Medium"/>
                <a:ea typeface="Caveat Medium"/>
                <a:cs typeface="Caveat Medium"/>
                <a:sym typeface="Caveat Medium"/>
              </a:rPr>
              <a:t>Stemming VS </a:t>
            </a:r>
            <a:r>
              <a:rPr lang="en" sz="2400">
                <a:solidFill>
                  <a:schemeClr val="dk1"/>
                </a:solidFill>
                <a:latin typeface="Caveat Medium"/>
                <a:ea typeface="Caveat Medium"/>
                <a:cs typeface="Caveat Medium"/>
                <a:sym typeface="Caveat Medium"/>
              </a:rPr>
              <a:t>Lemmatisation</a:t>
            </a:r>
            <a:endParaRPr sz="2400">
              <a:solidFill>
                <a:schemeClr val="dk1"/>
              </a:solidFill>
              <a:latin typeface="Caveat Medium"/>
              <a:ea typeface="Caveat Medium"/>
              <a:cs typeface="Caveat Medium"/>
              <a:sym typeface="Caveat Medium"/>
            </a:endParaRPr>
          </a:p>
        </p:txBody>
      </p:sp>
      <p:sp>
        <p:nvSpPr>
          <p:cNvPr id="271" name="Google Shape;271;p37"/>
          <p:cNvSpPr txBox="1"/>
          <p:nvPr/>
        </p:nvSpPr>
        <p:spPr>
          <a:xfrm>
            <a:off x="1511550" y="4283875"/>
            <a:ext cx="6120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accent1"/>
                </a:solidFill>
                <a:latin typeface="Montserrat"/>
                <a:ea typeface="Montserrat"/>
                <a:cs typeface="Montserrat"/>
                <a:sym typeface="Montserrat"/>
              </a:rPr>
              <a:t>La lemmatisation sera par conséquent privilégiée</a:t>
            </a:r>
            <a:endParaRPr b="1" sz="1600">
              <a:solidFill>
                <a:schemeClr val="accen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77" name="Google Shape;277;p38"/>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78" name="Google Shape;278;p38"/>
          <p:cNvSpPr txBox="1"/>
          <p:nvPr/>
        </p:nvSpPr>
        <p:spPr>
          <a:xfrm>
            <a:off x="717800" y="1535525"/>
            <a:ext cx="53190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Suppression des mots à 1 ou 2 lettres</a:t>
            </a:r>
            <a:endParaRPr b="1">
              <a:solidFill>
                <a:schemeClr val="dk1"/>
              </a:solidFill>
              <a:latin typeface="Montserrat"/>
              <a:ea typeface="Montserrat"/>
              <a:cs typeface="Montserrat"/>
              <a:sym typeface="Montserrat"/>
            </a:endParaRPr>
          </a:p>
          <a:p>
            <a:pPr indent="-317500" lvl="1" marL="914400" rtl="0" algn="l">
              <a:spcBef>
                <a:spcPts val="0"/>
              </a:spcBef>
              <a:spcAft>
                <a:spcPts val="0"/>
              </a:spcAft>
              <a:buClr>
                <a:schemeClr val="accent1"/>
              </a:buClr>
              <a:buSzPts val="1400"/>
              <a:buFont typeface="Montserrat"/>
              <a:buChar char="○"/>
            </a:pPr>
            <a:r>
              <a:rPr lang="en">
                <a:solidFill>
                  <a:schemeClr val="dk1"/>
                </a:solidFill>
                <a:latin typeface="Montserrat"/>
                <a:ea typeface="Montserrat"/>
                <a:cs typeface="Montserrat"/>
                <a:sym typeface="Montserrat"/>
              </a:rPr>
              <a:t>Nombre total de mots : </a:t>
            </a:r>
            <a:r>
              <a:rPr lang="en">
                <a:solidFill>
                  <a:schemeClr val="accent1"/>
                </a:solidFill>
                <a:latin typeface="Montserrat"/>
                <a:ea typeface="Montserrat"/>
                <a:cs typeface="Montserrat"/>
                <a:sym typeface="Montserrat"/>
              </a:rPr>
              <a:t>59088 -&gt; 54411</a:t>
            </a:r>
            <a:endParaRPr>
              <a:solidFill>
                <a:schemeClr val="accent1"/>
              </a:solidFill>
              <a:latin typeface="Montserrat"/>
              <a:ea typeface="Montserrat"/>
              <a:cs typeface="Montserrat"/>
              <a:sym typeface="Montserrat"/>
            </a:endParaRPr>
          </a:p>
          <a:p>
            <a:pPr indent="-317500" lvl="1" marL="914400" rtl="0" algn="l">
              <a:spcBef>
                <a:spcPts val="0"/>
              </a:spcBef>
              <a:spcAft>
                <a:spcPts val="0"/>
              </a:spcAft>
              <a:buClr>
                <a:schemeClr val="accent1"/>
              </a:buClr>
              <a:buSzPts val="1400"/>
              <a:buFont typeface="Montserrat"/>
              <a:buChar char="○"/>
            </a:pPr>
            <a:r>
              <a:rPr lang="en">
                <a:solidFill>
                  <a:schemeClr val="dk1"/>
                </a:solidFill>
                <a:latin typeface="Montserrat"/>
                <a:ea typeface="Montserrat"/>
                <a:cs typeface="Montserrat"/>
                <a:sym typeface="Montserrat"/>
              </a:rPr>
              <a:t>Nombre total de mots </a:t>
            </a:r>
            <a:r>
              <a:rPr b="1" lang="en">
                <a:solidFill>
                  <a:schemeClr val="dk1"/>
                </a:solidFill>
                <a:latin typeface="Montserrat"/>
                <a:ea typeface="Montserrat"/>
                <a:cs typeface="Montserrat"/>
                <a:sym typeface="Montserrat"/>
              </a:rPr>
              <a:t>uniques</a:t>
            </a:r>
            <a:r>
              <a:rPr lang="en">
                <a:solidFill>
                  <a:schemeClr val="dk1"/>
                </a:solidFill>
                <a:latin typeface="Montserrat"/>
                <a:ea typeface="Montserrat"/>
                <a:cs typeface="Montserrat"/>
                <a:sym typeface="Montserrat"/>
              </a:rPr>
              <a:t> : </a:t>
            </a:r>
            <a:r>
              <a:rPr lang="en">
                <a:solidFill>
                  <a:schemeClr val="accent1"/>
                </a:solidFill>
                <a:latin typeface="Montserrat"/>
                <a:ea typeface="Montserrat"/>
                <a:cs typeface="Montserrat"/>
                <a:sym typeface="Montserrat"/>
              </a:rPr>
              <a:t>6155 -&gt; 5973</a:t>
            </a:r>
            <a:endParaRPr>
              <a:solidFill>
                <a:schemeClr val="accent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Suppression des mots trop ou pas assez fréquents</a:t>
            </a:r>
            <a:endParaRPr b="1">
              <a:solidFill>
                <a:schemeClr val="dk1"/>
              </a:solidFill>
              <a:latin typeface="Montserrat"/>
              <a:ea typeface="Montserrat"/>
              <a:cs typeface="Montserrat"/>
              <a:sym typeface="Montserrat"/>
            </a:endParaRPr>
          </a:p>
          <a:p>
            <a:pPr indent="-317500" lvl="1" marL="914400" rtl="0" algn="l">
              <a:spcBef>
                <a:spcPts val="0"/>
              </a:spcBef>
              <a:spcAft>
                <a:spcPts val="0"/>
              </a:spcAft>
              <a:buClr>
                <a:schemeClr val="accent1"/>
              </a:buClr>
              <a:buSzPts val="1400"/>
              <a:buFont typeface="Montserrat"/>
              <a:buChar char="○"/>
            </a:pPr>
            <a:r>
              <a:rPr lang="en">
                <a:solidFill>
                  <a:schemeClr val="dk1"/>
                </a:solidFill>
                <a:latin typeface="Montserrat"/>
                <a:ea typeface="Montserrat"/>
                <a:cs typeface="Montserrat"/>
                <a:sym typeface="Montserrat"/>
              </a:rPr>
              <a:t>Moins de 0,5% du nombre total de lignes</a:t>
            </a:r>
            <a:endParaRPr>
              <a:solidFill>
                <a:schemeClr val="dk1"/>
              </a:solidFill>
              <a:latin typeface="Montserrat"/>
              <a:ea typeface="Montserrat"/>
              <a:cs typeface="Montserrat"/>
              <a:sym typeface="Montserrat"/>
            </a:endParaRPr>
          </a:p>
          <a:p>
            <a:pPr indent="-317500" lvl="1" marL="914400" rtl="0" algn="l">
              <a:spcBef>
                <a:spcPts val="0"/>
              </a:spcBef>
              <a:spcAft>
                <a:spcPts val="0"/>
              </a:spcAft>
              <a:buClr>
                <a:schemeClr val="accent1"/>
              </a:buClr>
              <a:buSzPts val="1400"/>
              <a:buFont typeface="Montserrat"/>
              <a:buChar char="○"/>
            </a:pPr>
            <a:r>
              <a:rPr lang="en">
                <a:solidFill>
                  <a:schemeClr val="dk1"/>
                </a:solidFill>
                <a:latin typeface="Montserrat"/>
                <a:ea typeface="Montserrat"/>
                <a:cs typeface="Montserrat"/>
                <a:sym typeface="Montserrat"/>
              </a:rPr>
              <a:t>Plus de 30% du nombre total de lignes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Nombre total de mots : </a:t>
            </a:r>
            <a:r>
              <a:rPr lang="en">
                <a:solidFill>
                  <a:schemeClr val="accent1"/>
                </a:solidFill>
                <a:latin typeface="Montserrat"/>
                <a:ea typeface="Montserrat"/>
                <a:cs typeface="Montserrat"/>
                <a:sym typeface="Montserrat"/>
              </a:rPr>
              <a:t>54411 -&gt; 34253</a:t>
            </a:r>
            <a:endParaRPr>
              <a:solidFill>
                <a:schemeClr val="accent1"/>
              </a:solidFill>
              <a:latin typeface="Montserrat"/>
              <a:ea typeface="Montserrat"/>
              <a:cs typeface="Montserrat"/>
              <a:sym typeface="Montserrat"/>
            </a:endParaRPr>
          </a:p>
          <a:p>
            <a:pPr indent="0" lvl="0" marL="0" rtl="0" algn="l">
              <a:spcBef>
                <a:spcPts val="0"/>
              </a:spcBef>
              <a:spcAft>
                <a:spcPts val="0"/>
              </a:spcAft>
              <a:buNone/>
            </a:pPr>
            <a:r>
              <a:rPr lang="en">
                <a:solidFill>
                  <a:schemeClr val="dk1"/>
                </a:solidFill>
                <a:latin typeface="Montserrat"/>
                <a:ea typeface="Montserrat"/>
                <a:cs typeface="Montserrat"/>
                <a:sym typeface="Montserrat"/>
              </a:rPr>
              <a:t>Nombre total de mots </a:t>
            </a:r>
            <a:r>
              <a:rPr b="1" lang="en">
                <a:solidFill>
                  <a:schemeClr val="dk1"/>
                </a:solidFill>
                <a:latin typeface="Montserrat"/>
                <a:ea typeface="Montserrat"/>
                <a:cs typeface="Montserrat"/>
                <a:sym typeface="Montserrat"/>
              </a:rPr>
              <a:t>uniques</a:t>
            </a:r>
            <a:r>
              <a:rPr lang="en">
                <a:solidFill>
                  <a:schemeClr val="dk1"/>
                </a:solidFill>
                <a:latin typeface="Montserrat"/>
                <a:ea typeface="Montserrat"/>
                <a:cs typeface="Montserrat"/>
                <a:sym typeface="Montserrat"/>
              </a:rPr>
              <a:t> : </a:t>
            </a:r>
            <a:r>
              <a:rPr lang="en">
                <a:solidFill>
                  <a:schemeClr val="accent1"/>
                </a:solidFill>
                <a:latin typeface="Montserrat"/>
                <a:ea typeface="Montserrat"/>
                <a:cs typeface="Montserrat"/>
                <a:sym typeface="Montserrat"/>
              </a:rPr>
              <a:t>5973 -&gt; 818</a:t>
            </a:r>
            <a:endParaRPr>
              <a:solidFill>
                <a:schemeClr val="accent1"/>
              </a:solidFill>
              <a:latin typeface="Montserrat"/>
              <a:ea typeface="Montserrat"/>
              <a:cs typeface="Montserrat"/>
              <a:sym typeface="Montserrat"/>
            </a:endParaRPr>
          </a:p>
        </p:txBody>
      </p:sp>
      <p:sp>
        <p:nvSpPr>
          <p:cNvPr id="279" name="Google Shape;279;p38"/>
          <p:cNvSpPr txBox="1"/>
          <p:nvPr/>
        </p:nvSpPr>
        <p:spPr>
          <a:xfrm>
            <a:off x="5579125" y="629000"/>
            <a:ext cx="3237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Caveat Medium"/>
                <a:ea typeface="Caveat Medium"/>
                <a:cs typeface="Caveat Medium"/>
                <a:sym typeface="Caveat Medium"/>
              </a:rPr>
              <a:t>Réduction du nombre de mots</a:t>
            </a:r>
            <a:endParaRPr sz="2200">
              <a:solidFill>
                <a:schemeClr val="dk1"/>
              </a:solidFill>
              <a:latin typeface="Caveat Medium"/>
              <a:ea typeface="Caveat Medium"/>
              <a:cs typeface="Caveat Medium"/>
              <a:sym typeface="Caveat Medium"/>
            </a:endParaRPr>
          </a:p>
        </p:txBody>
      </p:sp>
      <p:pic>
        <p:nvPicPr>
          <p:cNvPr id="280" name="Google Shape;280;p38"/>
          <p:cNvPicPr preferRelativeResize="0"/>
          <p:nvPr/>
        </p:nvPicPr>
        <p:blipFill>
          <a:blip r:embed="rId3">
            <a:alphaModFix/>
          </a:blip>
          <a:stretch>
            <a:fillRect/>
          </a:stretch>
        </p:blipFill>
        <p:spPr>
          <a:xfrm>
            <a:off x="6106367" y="1535525"/>
            <a:ext cx="2433733" cy="31122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9"/>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86" name="Google Shape;286;p39"/>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Bag-of-words</a:t>
            </a:r>
            <a:endParaRPr b="1" sz="2000">
              <a:solidFill>
                <a:schemeClr val="accent1"/>
              </a:solidFill>
              <a:latin typeface="Montserrat"/>
              <a:ea typeface="Montserrat"/>
              <a:cs typeface="Montserrat"/>
              <a:sym typeface="Montserrat"/>
            </a:endParaRPr>
          </a:p>
        </p:txBody>
      </p:sp>
      <p:sp>
        <p:nvSpPr>
          <p:cNvPr id="287" name="Google Shape;287;p39"/>
          <p:cNvSpPr txBox="1"/>
          <p:nvPr/>
        </p:nvSpPr>
        <p:spPr>
          <a:xfrm>
            <a:off x="3445350" y="4292675"/>
            <a:ext cx="22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1050 lignes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818 colonnes</a:t>
            </a:r>
            <a:endParaRPr b="1" sz="1600">
              <a:solidFill>
                <a:schemeClr val="accent1"/>
              </a:solidFill>
              <a:latin typeface="Montserrat"/>
              <a:ea typeface="Montserrat"/>
              <a:cs typeface="Montserrat"/>
              <a:sym typeface="Montserrat"/>
            </a:endParaRPr>
          </a:p>
        </p:txBody>
      </p:sp>
      <p:sp>
        <p:nvSpPr>
          <p:cNvPr id="288" name="Google Shape;288;p39"/>
          <p:cNvSpPr txBox="1"/>
          <p:nvPr/>
        </p:nvSpPr>
        <p:spPr>
          <a:xfrm>
            <a:off x="5735950" y="629000"/>
            <a:ext cx="3080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Caveat Medium"/>
                <a:ea typeface="Caveat Medium"/>
                <a:cs typeface="Caveat Medium"/>
                <a:sym typeface="Caveat Medium"/>
              </a:rPr>
              <a:t>Comptage de mots</a:t>
            </a:r>
            <a:endParaRPr sz="2200">
              <a:solidFill>
                <a:schemeClr val="dk1"/>
              </a:solidFill>
              <a:latin typeface="Caveat Medium"/>
              <a:ea typeface="Caveat Medium"/>
              <a:cs typeface="Caveat Medium"/>
              <a:sym typeface="Caveat Medium"/>
            </a:endParaRPr>
          </a:p>
        </p:txBody>
      </p:sp>
      <p:pic>
        <p:nvPicPr>
          <p:cNvPr id="289" name="Google Shape;289;p39"/>
          <p:cNvPicPr preferRelativeResize="0"/>
          <p:nvPr/>
        </p:nvPicPr>
        <p:blipFill>
          <a:blip r:embed="rId3">
            <a:alphaModFix/>
          </a:blip>
          <a:stretch>
            <a:fillRect/>
          </a:stretch>
        </p:blipFill>
        <p:spPr>
          <a:xfrm>
            <a:off x="974350" y="1440875"/>
            <a:ext cx="7195299" cy="27410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95" name="Google Shape;295;p40"/>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Bag-of-words</a:t>
            </a:r>
            <a:endParaRPr b="1" sz="2000">
              <a:solidFill>
                <a:schemeClr val="accent1"/>
              </a:solidFill>
              <a:latin typeface="Montserrat"/>
              <a:ea typeface="Montserrat"/>
              <a:cs typeface="Montserrat"/>
              <a:sym typeface="Montserrat"/>
            </a:endParaRPr>
          </a:p>
        </p:txBody>
      </p:sp>
      <p:sp>
        <p:nvSpPr>
          <p:cNvPr id="296" name="Google Shape;296;p40"/>
          <p:cNvSpPr txBox="1"/>
          <p:nvPr/>
        </p:nvSpPr>
        <p:spPr>
          <a:xfrm>
            <a:off x="717800" y="1551950"/>
            <a:ext cx="49902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TF-IDF = TF * IDF</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TF = Term Frequency</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Fréquence d'un mot dans un document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Plus un mot apparaît fréquemment dans un document, plus il est important</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IDF = Inverse Document Frequency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Mesure l'importance générale d'un mot dans l'ensemble du corpus.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Les mots qui apparaissent dans de nombreux documents sont généralement moins importants pour un document particulier</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297" name="Google Shape;297;p40"/>
          <p:cNvSpPr txBox="1"/>
          <p:nvPr/>
        </p:nvSpPr>
        <p:spPr>
          <a:xfrm>
            <a:off x="5708025" y="629000"/>
            <a:ext cx="3108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Caveat Medium"/>
                <a:ea typeface="Caveat Medium"/>
                <a:cs typeface="Caveat Medium"/>
                <a:sym typeface="Caveat Medium"/>
              </a:rPr>
              <a:t>TF-IDF</a:t>
            </a:r>
            <a:endParaRPr sz="2200">
              <a:solidFill>
                <a:schemeClr val="dk1"/>
              </a:solidFill>
              <a:latin typeface="Caveat Medium"/>
              <a:ea typeface="Caveat Medium"/>
              <a:cs typeface="Caveat Medium"/>
              <a:sym typeface="Caveat Medium"/>
            </a:endParaRPr>
          </a:p>
        </p:txBody>
      </p:sp>
      <p:sp>
        <p:nvSpPr>
          <p:cNvPr id="298" name="Google Shape;298;p40"/>
          <p:cNvSpPr txBox="1"/>
          <p:nvPr/>
        </p:nvSpPr>
        <p:spPr>
          <a:xfrm>
            <a:off x="6135525" y="4140275"/>
            <a:ext cx="22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1050 lignes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818 colonnes</a:t>
            </a:r>
            <a:endParaRPr b="1" sz="1600">
              <a:solidFill>
                <a:schemeClr val="accent1"/>
              </a:solidFill>
              <a:latin typeface="Montserrat"/>
              <a:ea typeface="Montserrat"/>
              <a:cs typeface="Montserrat"/>
              <a:sym typeface="Montserrat"/>
            </a:endParaRPr>
          </a:p>
        </p:txBody>
      </p:sp>
      <p:pic>
        <p:nvPicPr>
          <p:cNvPr id="299" name="Google Shape;299;p40"/>
          <p:cNvPicPr preferRelativeResize="0"/>
          <p:nvPr/>
        </p:nvPicPr>
        <p:blipFill>
          <a:blip r:embed="rId3">
            <a:alphaModFix/>
          </a:blip>
          <a:stretch>
            <a:fillRect/>
          </a:stretch>
        </p:blipFill>
        <p:spPr>
          <a:xfrm>
            <a:off x="5619647" y="1600275"/>
            <a:ext cx="2899450" cy="23942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05" name="Google Shape;305;p41"/>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Sentence embedding</a:t>
            </a:r>
            <a:endParaRPr b="1" sz="2000">
              <a:solidFill>
                <a:schemeClr val="accent1"/>
              </a:solidFill>
              <a:latin typeface="Montserrat"/>
              <a:ea typeface="Montserrat"/>
              <a:cs typeface="Montserrat"/>
              <a:sym typeface="Montserrat"/>
            </a:endParaRPr>
          </a:p>
        </p:txBody>
      </p:sp>
      <p:sp>
        <p:nvSpPr>
          <p:cNvPr id="306" name="Google Shape;306;p41"/>
          <p:cNvSpPr txBox="1"/>
          <p:nvPr/>
        </p:nvSpPr>
        <p:spPr>
          <a:xfrm>
            <a:off x="717800" y="3646750"/>
            <a:ext cx="78768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a:solidFill>
                  <a:schemeClr val="accent1"/>
                </a:solidFill>
                <a:latin typeface="Montserrat"/>
                <a:ea typeface="Montserrat"/>
                <a:cs typeface="Montserrat"/>
                <a:sym typeface="Montserrat"/>
              </a:rPr>
              <a:t>Représente les mots dans un espace vectoriel continu</a:t>
            </a:r>
            <a:endParaRPr i="1">
              <a:solidFill>
                <a:schemeClr val="accent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Skip-Gram</a:t>
            </a:r>
            <a:r>
              <a:rPr lang="en">
                <a:solidFill>
                  <a:schemeClr val="dk1"/>
                </a:solidFill>
                <a:latin typeface="Montserrat"/>
                <a:ea typeface="Montserrat"/>
                <a:cs typeface="Montserrat"/>
                <a:sym typeface="Montserrat"/>
              </a:rPr>
              <a:t> : Regarde les termes autour d'un mot donné, même s'ils ne sont pas juste à côté (window_size = 5)</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CBOW</a:t>
            </a:r>
            <a:r>
              <a:rPr lang="en">
                <a:solidFill>
                  <a:schemeClr val="dk1"/>
                </a:solidFill>
                <a:latin typeface="Montserrat"/>
                <a:ea typeface="Montserrat"/>
                <a:cs typeface="Montserrat"/>
                <a:sym typeface="Montserrat"/>
              </a:rPr>
              <a:t> : Devine un mot en regardant les termes qui l'entourent grâce à un réseau de neurones.</a:t>
            </a:r>
            <a:endParaRPr>
              <a:solidFill>
                <a:schemeClr val="dk1"/>
              </a:solidFill>
              <a:latin typeface="Montserrat"/>
              <a:ea typeface="Montserrat"/>
              <a:cs typeface="Montserrat"/>
              <a:sym typeface="Montserrat"/>
            </a:endParaRPr>
          </a:p>
        </p:txBody>
      </p:sp>
      <p:sp>
        <p:nvSpPr>
          <p:cNvPr id="307" name="Google Shape;307;p41"/>
          <p:cNvSpPr txBox="1"/>
          <p:nvPr/>
        </p:nvSpPr>
        <p:spPr>
          <a:xfrm>
            <a:off x="6203025" y="629000"/>
            <a:ext cx="2613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Caveat Medium"/>
                <a:ea typeface="Caveat Medium"/>
                <a:cs typeface="Caveat Medium"/>
                <a:sym typeface="Caveat Medium"/>
              </a:rPr>
              <a:t>Word2Vec</a:t>
            </a:r>
            <a:endParaRPr sz="2200">
              <a:solidFill>
                <a:schemeClr val="dk1"/>
              </a:solidFill>
              <a:latin typeface="Caveat Medium"/>
              <a:ea typeface="Caveat Medium"/>
              <a:cs typeface="Caveat Medium"/>
              <a:sym typeface="Caveat Medium"/>
            </a:endParaRPr>
          </a:p>
        </p:txBody>
      </p:sp>
      <p:sp>
        <p:nvSpPr>
          <p:cNvPr id="308" name="Google Shape;308;p41"/>
          <p:cNvSpPr txBox="1"/>
          <p:nvPr/>
        </p:nvSpPr>
        <p:spPr>
          <a:xfrm>
            <a:off x="6203025" y="2233200"/>
            <a:ext cx="22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1050 lignes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100 colonnes</a:t>
            </a:r>
            <a:endParaRPr b="1" sz="1600">
              <a:solidFill>
                <a:schemeClr val="accent1"/>
              </a:solidFill>
              <a:latin typeface="Montserrat"/>
              <a:ea typeface="Montserrat"/>
              <a:cs typeface="Montserrat"/>
              <a:sym typeface="Montserrat"/>
            </a:endParaRPr>
          </a:p>
        </p:txBody>
      </p:sp>
      <p:pic>
        <p:nvPicPr>
          <p:cNvPr descr="Word2Vec Research Paper Explained | by Nikhil Birajdar | Towards Data  Science" id="309" name="Google Shape;309;p41"/>
          <p:cNvPicPr preferRelativeResize="0"/>
          <p:nvPr/>
        </p:nvPicPr>
        <p:blipFill rotWithShape="1">
          <a:blip r:embed="rId3">
            <a:alphaModFix/>
          </a:blip>
          <a:srcRect b="0" l="0" r="0" t="0"/>
          <a:stretch/>
        </p:blipFill>
        <p:spPr>
          <a:xfrm>
            <a:off x="717802" y="1486523"/>
            <a:ext cx="5437250" cy="20690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2"/>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15" name="Google Shape;315;p42"/>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BERT</a:t>
            </a:r>
            <a:endParaRPr b="1" sz="2000">
              <a:solidFill>
                <a:schemeClr val="accent1"/>
              </a:solidFill>
              <a:latin typeface="Montserrat"/>
              <a:ea typeface="Montserrat"/>
              <a:cs typeface="Montserrat"/>
              <a:sym typeface="Montserrat"/>
            </a:endParaRPr>
          </a:p>
        </p:txBody>
      </p:sp>
      <p:sp>
        <p:nvSpPr>
          <p:cNvPr id="316" name="Google Shape;316;p42"/>
          <p:cNvSpPr txBox="1"/>
          <p:nvPr/>
        </p:nvSpPr>
        <p:spPr>
          <a:xfrm>
            <a:off x="717800" y="1575350"/>
            <a:ext cx="7876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Skip- Bidirectionnel</a:t>
            </a:r>
            <a:r>
              <a:rPr lang="en">
                <a:solidFill>
                  <a:schemeClr val="dk1"/>
                </a:solidFill>
                <a:latin typeface="Montserrat"/>
                <a:ea typeface="Montserrat"/>
                <a:cs typeface="Montserrat"/>
                <a:sym typeface="Montserrat"/>
              </a:rPr>
              <a:t> : Contrairement à Word2Vec, BERT prend en compte les mots qui précèdent et suivent un mot donné dans une phrase</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Sensible au contexte</a:t>
            </a:r>
            <a:r>
              <a:rPr lang="en">
                <a:solidFill>
                  <a:schemeClr val="dk1"/>
                </a:solidFill>
                <a:latin typeface="Montserrat"/>
                <a:ea typeface="Montserrat"/>
                <a:cs typeface="Montserrat"/>
                <a:sym typeface="Montserrat"/>
              </a:rPr>
              <a:t> : Le même mot peut avoir des embeddings différents dans des phrases différentes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Entraîné sur de vrais corpus</a:t>
            </a:r>
            <a:r>
              <a:rPr lang="en">
                <a:solidFill>
                  <a:schemeClr val="dk1"/>
                </a:solidFill>
                <a:latin typeface="Montserrat"/>
                <a:ea typeface="Montserrat"/>
                <a:cs typeface="Montserrat"/>
                <a:sym typeface="Montserrat"/>
              </a:rPr>
              <a:t> : On n’a pas vraiment besoin de procéder à un cleaning textuel avec ce réseau de neurones</a:t>
            </a:r>
            <a:endParaRPr>
              <a:solidFill>
                <a:schemeClr val="dk1"/>
              </a:solidFill>
              <a:latin typeface="Montserrat"/>
              <a:ea typeface="Montserrat"/>
              <a:cs typeface="Montserrat"/>
              <a:sym typeface="Montserrat"/>
            </a:endParaRPr>
          </a:p>
        </p:txBody>
      </p:sp>
      <p:sp>
        <p:nvSpPr>
          <p:cNvPr id="317" name="Google Shape;317;p42"/>
          <p:cNvSpPr txBox="1"/>
          <p:nvPr/>
        </p:nvSpPr>
        <p:spPr>
          <a:xfrm>
            <a:off x="5335550" y="629000"/>
            <a:ext cx="3480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veat Medium"/>
                <a:ea typeface="Caveat Medium"/>
                <a:cs typeface="Caveat Medium"/>
                <a:sym typeface="Caveat Medium"/>
              </a:rPr>
              <a:t>Bidirectional Encoder Representations from Transformers</a:t>
            </a:r>
            <a:endParaRPr sz="1800">
              <a:solidFill>
                <a:schemeClr val="dk1"/>
              </a:solidFill>
              <a:latin typeface="Caveat Medium"/>
              <a:ea typeface="Caveat Medium"/>
              <a:cs typeface="Caveat Medium"/>
              <a:sym typeface="Caveat Medium"/>
            </a:endParaRPr>
          </a:p>
        </p:txBody>
      </p:sp>
      <p:sp>
        <p:nvSpPr>
          <p:cNvPr id="318" name="Google Shape;318;p42"/>
          <p:cNvSpPr txBox="1"/>
          <p:nvPr/>
        </p:nvSpPr>
        <p:spPr>
          <a:xfrm>
            <a:off x="3445350" y="3876025"/>
            <a:ext cx="22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1050 lignes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768 colonnes</a:t>
            </a:r>
            <a:endParaRPr b="1" sz="1600">
              <a:solidFill>
                <a:schemeClr val="accent1"/>
              </a:solidFill>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24" name="Google Shape;324;p43"/>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USE</a:t>
            </a:r>
            <a:endParaRPr b="1" sz="2000">
              <a:solidFill>
                <a:schemeClr val="accent1"/>
              </a:solidFill>
              <a:latin typeface="Montserrat"/>
              <a:ea typeface="Montserrat"/>
              <a:cs typeface="Montserrat"/>
              <a:sym typeface="Montserrat"/>
            </a:endParaRPr>
          </a:p>
        </p:txBody>
      </p:sp>
      <p:sp>
        <p:nvSpPr>
          <p:cNvPr id="325" name="Google Shape;325;p43"/>
          <p:cNvSpPr txBox="1"/>
          <p:nvPr/>
        </p:nvSpPr>
        <p:spPr>
          <a:xfrm>
            <a:off x="717800" y="1575350"/>
            <a:ext cx="7876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Ski Vecteurs de taille fixe (512)</a:t>
            </a:r>
            <a:r>
              <a:rPr lang="en">
                <a:solidFill>
                  <a:schemeClr val="dk1"/>
                </a:solidFill>
                <a:latin typeface="Montserrat"/>
                <a:ea typeface="Montserrat"/>
                <a:cs typeface="Montserrat"/>
                <a:sym typeface="Montserrat"/>
              </a:rPr>
              <a:t> : Permet une comparaison plus facile sur différents documents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Architecture LSTM (Long Short Term Memory)</a:t>
            </a:r>
            <a:r>
              <a:rPr lang="en">
                <a:solidFill>
                  <a:schemeClr val="dk1"/>
                </a:solidFill>
                <a:latin typeface="Montserrat"/>
                <a:ea typeface="Montserrat"/>
                <a:cs typeface="Montserrat"/>
                <a:sym typeface="Montserrat"/>
              </a:rPr>
              <a:t> : Diffère de l’architecture de BERT (Transformers)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Entraîné sur de vrais corpus</a:t>
            </a:r>
            <a:r>
              <a:rPr lang="en">
                <a:solidFill>
                  <a:schemeClr val="dk1"/>
                </a:solidFill>
                <a:latin typeface="Montserrat"/>
                <a:ea typeface="Montserrat"/>
                <a:cs typeface="Montserrat"/>
                <a:sym typeface="Montserrat"/>
              </a:rPr>
              <a:t> : On n’a pas vraiment besoin de procéder à un cleaning textuel avec ce réseau de neurones</a:t>
            </a:r>
            <a:endParaRPr>
              <a:solidFill>
                <a:schemeClr val="dk1"/>
              </a:solidFill>
              <a:latin typeface="Montserrat"/>
              <a:ea typeface="Montserrat"/>
              <a:cs typeface="Montserrat"/>
              <a:sym typeface="Montserrat"/>
            </a:endParaRPr>
          </a:p>
        </p:txBody>
      </p:sp>
      <p:sp>
        <p:nvSpPr>
          <p:cNvPr id="326" name="Google Shape;326;p43"/>
          <p:cNvSpPr txBox="1"/>
          <p:nvPr/>
        </p:nvSpPr>
        <p:spPr>
          <a:xfrm>
            <a:off x="5335550" y="629000"/>
            <a:ext cx="3480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Universal Sentence Encoder</a:t>
            </a:r>
            <a:endParaRPr sz="2000">
              <a:solidFill>
                <a:schemeClr val="dk1"/>
              </a:solidFill>
              <a:latin typeface="Caveat Medium"/>
              <a:ea typeface="Caveat Medium"/>
              <a:cs typeface="Caveat Medium"/>
              <a:sym typeface="Caveat Medium"/>
            </a:endParaRPr>
          </a:p>
        </p:txBody>
      </p:sp>
      <p:sp>
        <p:nvSpPr>
          <p:cNvPr id="327" name="Google Shape;327;p43"/>
          <p:cNvSpPr txBox="1"/>
          <p:nvPr/>
        </p:nvSpPr>
        <p:spPr>
          <a:xfrm>
            <a:off x="3445350" y="3876025"/>
            <a:ext cx="22533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1050 lignes</a:t>
            </a:r>
            <a:endParaRPr b="1" sz="1600">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sz="1600">
                <a:solidFill>
                  <a:schemeClr val="dk1"/>
                </a:solidFill>
                <a:latin typeface="Montserrat"/>
                <a:ea typeface="Montserrat"/>
                <a:cs typeface="Montserrat"/>
                <a:sym typeface="Montserrat"/>
              </a:rPr>
              <a:t>512 colonnes</a:t>
            </a:r>
            <a:endParaRPr b="1" sz="1600">
              <a:solidFill>
                <a:schemeClr val="accent1"/>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33" name="Google Shape;333;p44"/>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images</a:t>
            </a:r>
            <a:endParaRPr b="1" sz="2000">
              <a:solidFill>
                <a:schemeClr val="accent1"/>
              </a:solidFill>
              <a:latin typeface="Montserrat"/>
              <a:ea typeface="Montserrat"/>
              <a:cs typeface="Montserrat"/>
              <a:sym typeface="Montserrat"/>
            </a:endParaRPr>
          </a:p>
        </p:txBody>
      </p:sp>
      <p:sp>
        <p:nvSpPr>
          <p:cNvPr id="334" name="Google Shape;334;p44"/>
          <p:cNvSpPr txBox="1"/>
          <p:nvPr/>
        </p:nvSpPr>
        <p:spPr>
          <a:xfrm>
            <a:off x="3706025" y="1575350"/>
            <a:ext cx="4888800" cy="320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Conversion en niveaux de gris</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Pour SIFT (Scale-Invariant Feature Transform)</a:t>
            </a:r>
            <a:endParaRPr>
              <a:solidFill>
                <a:schemeClr val="dk1"/>
              </a:solidFill>
              <a:latin typeface="Montserrat"/>
              <a:ea typeface="Montserrat"/>
              <a:cs typeface="Montserrat"/>
              <a:sym typeface="Montserrat"/>
            </a:endParaRPr>
          </a:p>
          <a:p>
            <a:pPr indent="0" lvl="0" marL="45720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Réduction du bruit</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Supprime les détails non pertinents</a:t>
            </a:r>
            <a:endParaRPr>
              <a:solidFill>
                <a:schemeClr val="dk1"/>
              </a:solidFill>
              <a:latin typeface="Montserrat"/>
              <a:ea typeface="Montserrat"/>
              <a:cs typeface="Montserrat"/>
              <a:sym typeface="Montserrat"/>
            </a:endParaRPr>
          </a:p>
          <a:p>
            <a:pPr indent="0" lvl="0" marL="45720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Égalisation d'histogramme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Améliore le contraste dans une image en répartissant plus uniformément les niveaux de gris dans l'histogramme de l'image</a:t>
            </a:r>
            <a:endParaRPr>
              <a:solidFill>
                <a:schemeClr val="dk1"/>
              </a:solidFill>
              <a:latin typeface="Montserrat"/>
              <a:ea typeface="Montserrat"/>
              <a:cs typeface="Montserrat"/>
              <a:sym typeface="Montserrat"/>
            </a:endParaRPr>
          </a:p>
          <a:p>
            <a:pPr indent="0" lvl="0" marL="45720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Floutage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Aide à réduire encore plus le bruit et à supprimer les détails non pertinents</a:t>
            </a:r>
            <a:endParaRPr>
              <a:solidFill>
                <a:schemeClr val="dk1"/>
              </a:solidFill>
              <a:latin typeface="Montserrat"/>
              <a:ea typeface="Montserrat"/>
              <a:cs typeface="Montserrat"/>
              <a:sym typeface="Montserrat"/>
            </a:endParaRPr>
          </a:p>
        </p:txBody>
      </p:sp>
      <p:pic>
        <p:nvPicPr>
          <p:cNvPr id="335" name="Google Shape;335;p44"/>
          <p:cNvPicPr preferRelativeResize="0"/>
          <p:nvPr/>
        </p:nvPicPr>
        <p:blipFill rotWithShape="1">
          <a:blip r:embed="rId3">
            <a:alphaModFix/>
          </a:blip>
          <a:srcRect b="0" l="0" r="0" t="0"/>
          <a:stretch/>
        </p:blipFill>
        <p:spPr>
          <a:xfrm>
            <a:off x="313150" y="1506825"/>
            <a:ext cx="3321825" cy="34043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41" name="Google Shape;341;p45"/>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SIFT</a:t>
            </a:r>
            <a:endParaRPr b="1" sz="2000">
              <a:solidFill>
                <a:schemeClr val="accent1"/>
              </a:solidFill>
              <a:latin typeface="Montserrat"/>
              <a:ea typeface="Montserrat"/>
              <a:cs typeface="Montserrat"/>
              <a:sym typeface="Montserrat"/>
            </a:endParaRPr>
          </a:p>
        </p:txBody>
      </p:sp>
      <p:sp>
        <p:nvSpPr>
          <p:cNvPr id="342" name="Google Shape;342;p45"/>
          <p:cNvSpPr txBox="1"/>
          <p:nvPr/>
        </p:nvSpPr>
        <p:spPr>
          <a:xfrm>
            <a:off x="5788750" y="1753100"/>
            <a:ext cx="2933400" cy="233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 différence de gaussienne (DoG) est calculée pour différentes échelles</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Invariance</a:t>
            </a:r>
            <a:r>
              <a:rPr lang="en">
                <a:solidFill>
                  <a:schemeClr val="dk1"/>
                </a:solidFill>
                <a:latin typeface="Montserrat"/>
                <a:ea typeface="Montserrat"/>
                <a:cs typeface="Montserrat"/>
                <a:sym typeface="Montserrat"/>
              </a:rPr>
              <a:t> d’échelle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Une orientation est assignée à chaque point clé</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Invariance</a:t>
            </a:r>
            <a:r>
              <a:rPr lang="en">
                <a:solidFill>
                  <a:schemeClr val="dk1"/>
                </a:solidFill>
                <a:latin typeface="Montserrat"/>
                <a:ea typeface="Montserrat"/>
                <a:cs typeface="Montserrat"/>
                <a:sym typeface="Montserrat"/>
              </a:rPr>
              <a:t> de la rotation</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pic>
        <p:nvPicPr>
          <p:cNvPr id="343" name="Google Shape;343;p45"/>
          <p:cNvPicPr preferRelativeResize="0"/>
          <p:nvPr/>
        </p:nvPicPr>
        <p:blipFill rotWithShape="1">
          <a:blip r:embed="rId3">
            <a:alphaModFix/>
          </a:blip>
          <a:srcRect b="0" l="0" r="0" t="0"/>
          <a:stretch/>
        </p:blipFill>
        <p:spPr>
          <a:xfrm>
            <a:off x="363150" y="1550925"/>
            <a:ext cx="5326249" cy="2969550"/>
          </a:xfrm>
          <a:prstGeom prst="rect">
            <a:avLst/>
          </a:prstGeom>
          <a:noFill/>
          <a:ln>
            <a:noFill/>
          </a:ln>
        </p:spPr>
      </p:pic>
      <p:sp>
        <p:nvSpPr>
          <p:cNvPr id="344" name="Google Shape;344;p45"/>
          <p:cNvSpPr txBox="1"/>
          <p:nvPr/>
        </p:nvSpPr>
        <p:spPr>
          <a:xfrm>
            <a:off x="5336525" y="629000"/>
            <a:ext cx="332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Scale-Invariant Feature Transform</a:t>
            </a:r>
            <a:endParaRPr sz="2000">
              <a:solidFill>
                <a:schemeClr val="dk1"/>
              </a:solidFill>
              <a:latin typeface="Caveat Medium"/>
              <a:ea typeface="Caveat Medium"/>
              <a:cs typeface="Caveat Medium"/>
              <a:sym typeface="Caveat Medium"/>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50" name="Google Shape;350;p46"/>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SIFT</a:t>
            </a:r>
            <a:endParaRPr b="1" sz="2000">
              <a:solidFill>
                <a:schemeClr val="accent1"/>
              </a:solidFill>
              <a:latin typeface="Montserrat"/>
              <a:ea typeface="Montserrat"/>
              <a:cs typeface="Montserrat"/>
              <a:sym typeface="Montserrat"/>
            </a:endParaRPr>
          </a:p>
        </p:txBody>
      </p:sp>
      <p:sp>
        <p:nvSpPr>
          <p:cNvPr id="351" name="Google Shape;351;p46"/>
          <p:cNvSpPr txBox="1"/>
          <p:nvPr/>
        </p:nvSpPr>
        <p:spPr>
          <a:xfrm>
            <a:off x="3321875" y="4478900"/>
            <a:ext cx="3934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Nombre de features clés (montre): 2092</a:t>
            </a:r>
            <a:endParaRPr b="1">
              <a:solidFill>
                <a:schemeClr val="dk1"/>
              </a:solidFill>
              <a:latin typeface="Montserrat"/>
              <a:ea typeface="Montserrat"/>
              <a:cs typeface="Montserrat"/>
              <a:sym typeface="Montserrat"/>
            </a:endParaRPr>
          </a:p>
        </p:txBody>
      </p:sp>
      <p:sp>
        <p:nvSpPr>
          <p:cNvPr id="352" name="Google Shape;352;p46"/>
          <p:cNvSpPr txBox="1"/>
          <p:nvPr/>
        </p:nvSpPr>
        <p:spPr>
          <a:xfrm>
            <a:off x="5336525" y="629000"/>
            <a:ext cx="332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Exemple d’utilisation</a:t>
            </a:r>
            <a:endParaRPr sz="2000">
              <a:solidFill>
                <a:schemeClr val="dk1"/>
              </a:solidFill>
              <a:latin typeface="Caveat Medium"/>
              <a:ea typeface="Caveat Medium"/>
              <a:cs typeface="Caveat Medium"/>
              <a:sym typeface="Caveat Medium"/>
            </a:endParaRPr>
          </a:p>
        </p:txBody>
      </p:sp>
      <p:pic>
        <p:nvPicPr>
          <p:cNvPr id="353" name="Google Shape;353;p46"/>
          <p:cNvPicPr preferRelativeResize="0"/>
          <p:nvPr/>
        </p:nvPicPr>
        <p:blipFill rotWithShape="1">
          <a:blip r:embed="rId3">
            <a:alphaModFix/>
          </a:blip>
          <a:srcRect b="0" l="0" r="0" t="0"/>
          <a:stretch/>
        </p:blipFill>
        <p:spPr>
          <a:xfrm>
            <a:off x="3321875" y="1513125"/>
            <a:ext cx="5019353" cy="2726925"/>
          </a:xfrm>
          <a:prstGeom prst="rect">
            <a:avLst/>
          </a:prstGeom>
          <a:noFill/>
          <a:ln>
            <a:noFill/>
          </a:ln>
        </p:spPr>
      </p:pic>
      <p:pic>
        <p:nvPicPr>
          <p:cNvPr id="354" name="Google Shape;354;p46"/>
          <p:cNvPicPr preferRelativeResize="0"/>
          <p:nvPr/>
        </p:nvPicPr>
        <p:blipFill rotWithShape="1">
          <a:blip r:embed="rId4">
            <a:alphaModFix/>
          </a:blip>
          <a:srcRect b="0" l="0" r="0" t="0"/>
          <a:stretch/>
        </p:blipFill>
        <p:spPr>
          <a:xfrm>
            <a:off x="601500" y="1121601"/>
            <a:ext cx="2407625" cy="37867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156525" y="197400"/>
            <a:ext cx="42321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Problématique</a:t>
            </a:r>
            <a:endParaRPr/>
          </a:p>
        </p:txBody>
      </p:sp>
      <p:sp>
        <p:nvSpPr>
          <p:cNvPr id="192" name="Google Shape;192;p29"/>
          <p:cNvSpPr txBox="1"/>
          <p:nvPr>
            <p:ph idx="1" type="body"/>
          </p:nvPr>
        </p:nvSpPr>
        <p:spPr>
          <a:xfrm>
            <a:off x="508950" y="982025"/>
            <a:ext cx="5976900" cy="213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Place de marché </a:t>
            </a:r>
            <a:r>
              <a:rPr lang="en"/>
              <a:t>: Marketplace e-commerce où les vendeurs proposent des articles (+ photos) aux acheteurs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Objectif</a:t>
            </a:r>
            <a:r>
              <a:rPr lang="en"/>
              <a:t> : optimiser la tâche de classification d’images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Comment ? </a:t>
            </a:r>
            <a:r>
              <a:rPr lang="en"/>
              <a:t>:</a:t>
            </a:r>
            <a:r>
              <a:rPr lang="en"/>
              <a:t> différentes techniques</a:t>
            </a:r>
            <a:r>
              <a:rPr lang="en"/>
              <a:t> de classification</a:t>
            </a:r>
            <a:endParaRPr/>
          </a:p>
        </p:txBody>
      </p:sp>
      <p:sp>
        <p:nvSpPr>
          <p:cNvPr id="193" name="Google Shape;193;p29"/>
          <p:cNvSpPr/>
          <p:nvPr/>
        </p:nvSpPr>
        <p:spPr>
          <a:xfrm>
            <a:off x="6732125" y="0"/>
            <a:ext cx="1216200" cy="2571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a:off x="7951325" y="2571750"/>
            <a:ext cx="1216200" cy="2571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nvSpPr>
        <p:spPr>
          <a:xfrm>
            <a:off x="508950" y="2495438"/>
            <a:ext cx="7305900" cy="8313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Montserrat"/>
              <a:buChar char="●"/>
            </a:pPr>
            <a:r>
              <a:rPr b="1" lang="en">
                <a:solidFill>
                  <a:schemeClr val="dk1"/>
                </a:solidFill>
                <a:latin typeface="Montserrat"/>
                <a:ea typeface="Montserrat"/>
                <a:cs typeface="Montserrat"/>
                <a:sym typeface="Montserrat"/>
              </a:rPr>
              <a:t>Mission 1</a:t>
            </a:r>
            <a:r>
              <a:rPr lang="en">
                <a:solidFill>
                  <a:schemeClr val="dk1"/>
                </a:solidFill>
                <a:latin typeface="Montserrat"/>
                <a:ea typeface="Montserrat"/>
                <a:cs typeface="Montserrat"/>
                <a:sym typeface="Montserrat"/>
              </a:rPr>
              <a:t> : a</a:t>
            </a:r>
            <a:r>
              <a:rPr lang="en">
                <a:solidFill>
                  <a:schemeClr val="dk1"/>
                </a:solidFill>
                <a:latin typeface="Montserrat"/>
                <a:ea typeface="Montserrat"/>
                <a:cs typeface="Montserrat"/>
                <a:sym typeface="Montserrat"/>
              </a:rPr>
              <a:t>utomatiser la classification des articles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2"/>
              </a:buClr>
              <a:buSzPts val="1200"/>
              <a:buFont typeface="Montserrat"/>
              <a:buChar char="●"/>
            </a:pPr>
            <a:r>
              <a:rPr b="1" lang="en">
                <a:solidFill>
                  <a:schemeClr val="dk1"/>
                </a:solidFill>
                <a:latin typeface="Montserrat"/>
                <a:ea typeface="Montserrat"/>
                <a:cs typeface="Montserrat"/>
                <a:sym typeface="Montserrat"/>
              </a:rPr>
              <a:t>Mission 2</a:t>
            </a:r>
            <a:r>
              <a:rPr lang="en">
                <a:solidFill>
                  <a:schemeClr val="dk1"/>
                </a:solidFill>
                <a:latin typeface="Montserrat"/>
                <a:ea typeface="Montserrat"/>
                <a:cs typeface="Montserrat"/>
                <a:sym typeface="Montserrat"/>
              </a:rPr>
              <a:t> : é</a:t>
            </a:r>
            <a:r>
              <a:rPr lang="en">
                <a:solidFill>
                  <a:schemeClr val="dk1"/>
                </a:solidFill>
                <a:latin typeface="Montserrat"/>
                <a:ea typeface="Montserrat"/>
                <a:cs typeface="Montserrat"/>
                <a:sym typeface="Montserrat"/>
              </a:rPr>
              <a:t>largir la gamme des produits (API)</a:t>
            </a:r>
            <a:endParaRPr/>
          </a:p>
        </p:txBody>
      </p:sp>
      <p:sp>
        <p:nvSpPr>
          <p:cNvPr id="196" name="Google Shape;196;p29"/>
          <p:cNvSpPr txBox="1"/>
          <p:nvPr/>
        </p:nvSpPr>
        <p:spPr>
          <a:xfrm>
            <a:off x="508950" y="3529488"/>
            <a:ext cx="746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Montserrat"/>
                <a:ea typeface="Montserrat"/>
                <a:cs typeface="Montserrat"/>
                <a:sym typeface="Montserrat"/>
              </a:rPr>
              <a:t>Données </a:t>
            </a:r>
            <a:r>
              <a:rPr lang="en">
                <a:latin typeface="Montserrat"/>
                <a:ea typeface="Montserrat"/>
                <a:cs typeface="Montserrat"/>
                <a:sym typeface="Montserrat"/>
              </a:rPr>
              <a:t>: Dataset csv + 1050 images</a:t>
            </a:r>
            <a:endParaRPr>
              <a:latin typeface="Montserrat"/>
              <a:ea typeface="Montserrat"/>
              <a:cs typeface="Montserrat"/>
              <a:sym typeface="Montserrat"/>
            </a:endParaRPr>
          </a:p>
        </p:txBody>
      </p:sp>
      <p:pic>
        <p:nvPicPr>
          <p:cNvPr descr="logo entreprise place de marché" id="197" name="Google Shape;197;p29"/>
          <p:cNvPicPr preferRelativeResize="0"/>
          <p:nvPr/>
        </p:nvPicPr>
        <p:blipFill rotWithShape="1">
          <a:blip r:embed="rId3">
            <a:alphaModFix/>
          </a:blip>
          <a:srcRect b="11604" l="24709" r="24404" t="7587"/>
          <a:stretch/>
        </p:blipFill>
        <p:spPr>
          <a:xfrm>
            <a:off x="6732125" y="2571762"/>
            <a:ext cx="1216200" cy="12289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7"/>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60" name="Google Shape;360;p47"/>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CNN</a:t>
            </a:r>
            <a:endParaRPr b="1" sz="2000">
              <a:solidFill>
                <a:schemeClr val="accent1"/>
              </a:solidFill>
              <a:latin typeface="Montserrat"/>
              <a:ea typeface="Montserrat"/>
              <a:cs typeface="Montserrat"/>
              <a:sym typeface="Montserrat"/>
            </a:endParaRPr>
          </a:p>
        </p:txBody>
      </p:sp>
      <p:sp>
        <p:nvSpPr>
          <p:cNvPr id="361" name="Google Shape;361;p47"/>
          <p:cNvSpPr txBox="1"/>
          <p:nvPr/>
        </p:nvSpPr>
        <p:spPr>
          <a:xfrm>
            <a:off x="5336525" y="629000"/>
            <a:ext cx="332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Convolutional</a:t>
            </a:r>
            <a:r>
              <a:rPr lang="en" sz="2000">
                <a:solidFill>
                  <a:schemeClr val="dk1"/>
                </a:solidFill>
                <a:latin typeface="Caveat Medium"/>
                <a:ea typeface="Caveat Medium"/>
                <a:cs typeface="Caveat Medium"/>
                <a:sym typeface="Caveat Medium"/>
              </a:rPr>
              <a:t> Neural Network</a:t>
            </a:r>
            <a:endParaRPr sz="2000">
              <a:solidFill>
                <a:schemeClr val="dk1"/>
              </a:solidFill>
              <a:latin typeface="Caveat Medium"/>
              <a:ea typeface="Caveat Medium"/>
              <a:cs typeface="Caveat Medium"/>
              <a:sym typeface="Caveat Medium"/>
            </a:endParaRPr>
          </a:p>
        </p:txBody>
      </p:sp>
      <p:pic>
        <p:nvPicPr>
          <p:cNvPr id="362" name="Google Shape;362;p47"/>
          <p:cNvPicPr preferRelativeResize="0"/>
          <p:nvPr/>
        </p:nvPicPr>
        <p:blipFill rotWithShape="1">
          <a:blip r:embed="rId3">
            <a:alphaModFix/>
          </a:blip>
          <a:srcRect b="0" l="0" r="0" t="0"/>
          <a:stretch/>
        </p:blipFill>
        <p:spPr>
          <a:xfrm>
            <a:off x="394125" y="1511487"/>
            <a:ext cx="5407000" cy="3227475"/>
          </a:xfrm>
          <a:prstGeom prst="rect">
            <a:avLst/>
          </a:prstGeom>
          <a:noFill/>
          <a:ln>
            <a:noFill/>
          </a:ln>
        </p:spPr>
      </p:pic>
      <p:sp>
        <p:nvSpPr>
          <p:cNvPr id="363" name="Google Shape;363;p47"/>
          <p:cNvSpPr txBox="1"/>
          <p:nvPr/>
        </p:nvSpPr>
        <p:spPr>
          <a:xfrm>
            <a:off x="5753700" y="1308863"/>
            <a:ext cx="3045000" cy="363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Couche convolution</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Détecte les patterns d’une image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Couche pooling</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Réduit la taille de l’image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(améliore le temps de calcul + évite le surapprentissage)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Couche ReLU</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Rend l’architecture non linéaire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Couche fully connected</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Combine tout les patterns appris pour effectuer la classification finale</a:t>
            </a:r>
            <a:endParaRPr b="1">
              <a:solidFill>
                <a:schemeClr val="dk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369" name="Google Shape;369;p48"/>
          <p:cNvSpPr txBox="1"/>
          <p:nvPr/>
        </p:nvSpPr>
        <p:spPr>
          <a:xfrm flipH="1">
            <a:off x="2604900" y="972550"/>
            <a:ext cx="39342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VGG16 et Transfert learning</a:t>
            </a:r>
            <a:endParaRPr b="1" sz="2000">
              <a:solidFill>
                <a:schemeClr val="accent1"/>
              </a:solidFill>
              <a:latin typeface="Montserrat"/>
              <a:ea typeface="Montserrat"/>
              <a:cs typeface="Montserrat"/>
              <a:sym typeface="Montserrat"/>
            </a:endParaRPr>
          </a:p>
        </p:txBody>
      </p:sp>
      <p:sp>
        <p:nvSpPr>
          <p:cNvPr id="370" name="Google Shape;370;p48"/>
          <p:cNvSpPr txBox="1"/>
          <p:nvPr/>
        </p:nvSpPr>
        <p:spPr>
          <a:xfrm>
            <a:off x="717800" y="1520075"/>
            <a:ext cx="80808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VGG16 </a:t>
            </a:r>
            <a:r>
              <a:rPr lang="en">
                <a:solidFill>
                  <a:schemeClr val="dk1"/>
                </a:solidFill>
                <a:latin typeface="Montserrat"/>
                <a:ea typeface="Montserrat"/>
                <a:cs typeface="Montserrat"/>
                <a:sym typeface="Montserrat"/>
              </a:rPr>
              <a:t>: </a:t>
            </a: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Visual Geometry Group (16 = Nombre de couches)</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Entraîné sur 1.2 million d’images (</a:t>
            </a:r>
            <a:r>
              <a:rPr b="1" lang="en">
                <a:solidFill>
                  <a:schemeClr val="accent1"/>
                </a:solidFill>
                <a:latin typeface="Montserrat"/>
                <a:ea typeface="Montserrat"/>
                <a:cs typeface="Montserrat"/>
                <a:sym typeface="Montserrat"/>
              </a:rPr>
              <a:t>ImageNet</a:t>
            </a:r>
            <a:r>
              <a:rPr lang="en">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Possède 1000 catégories pour la classification</a:t>
            </a:r>
            <a:endParaRPr>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Transfert learning </a:t>
            </a:r>
            <a:r>
              <a:rPr lang="en">
                <a:solidFill>
                  <a:schemeClr val="dk1"/>
                </a:solidFill>
                <a:latin typeface="Montserrat"/>
                <a:ea typeface="Montserrat"/>
                <a:cs typeface="Montserrat"/>
                <a:sym typeface="Montserrat"/>
              </a:rPr>
              <a:t>:</a:t>
            </a:r>
            <a:r>
              <a:rPr b="1" lang="en">
                <a:solidFill>
                  <a:schemeClr val="dk1"/>
                </a:solidFill>
                <a:latin typeface="Montserrat"/>
                <a:ea typeface="Montserrat"/>
                <a:cs typeface="Montserrat"/>
                <a:sym typeface="Montserrat"/>
              </a:rPr>
              <a:t> </a:t>
            </a:r>
            <a:r>
              <a:rPr lang="en">
                <a:solidFill>
                  <a:schemeClr val="dk1"/>
                </a:solidFill>
                <a:latin typeface="Montserrat"/>
                <a:ea typeface="Montserrat"/>
                <a:cs typeface="Montserrat"/>
                <a:sym typeface="Montserrat"/>
              </a:rPr>
              <a:t>On supprime les 2 dernières couches afin de récupérer les 4096 features</a:t>
            </a:r>
            <a:endParaRPr>
              <a:solidFill>
                <a:schemeClr val="dk1"/>
              </a:solidFill>
              <a:latin typeface="Montserrat"/>
              <a:ea typeface="Montserrat"/>
              <a:cs typeface="Montserrat"/>
              <a:sym typeface="Montserrat"/>
            </a:endParaRPr>
          </a:p>
        </p:txBody>
      </p:sp>
      <p:pic>
        <p:nvPicPr>
          <p:cNvPr id="371" name="Google Shape;371;p48"/>
          <p:cNvPicPr preferRelativeResize="0"/>
          <p:nvPr/>
        </p:nvPicPr>
        <p:blipFill rotWithShape="1">
          <a:blip r:embed="rId3">
            <a:alphaModFix/>
          </a:blip>
          <a:srcRect b="0" l="0" r="0" t="0"/>
          <a:stretch/>
        </p:blipFill>
        <p:spPr>
          <a:xfrm>
            <a:off x="2733670" y="3428678"/>
            <a:ext cx="3676650" cy="1095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ph type="title"/>
          </p:nvPr>
        </p:nvSpPr>
        <p:spPr>
          <a:xfrm>
            <a:off x="713375" y="2760450"/>
            <a:ext cx="5665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Etude de faisabilité</a:t>
            </a:r>
            <a:endParaRPr sz="4000"/>
          </a:p>
        </p:txBody>
      </p:sp>
      <p:sp>
        <p:nvSpPr>
          <p:cNvPr id="377" name="Google Shape;377;p49"/>
          <p:cNvSpPr txBox="1"/>
          <p:nvPr>
            <p:ph idx="2" type="title"/>
          </p:nvPr>
        </p:nvSpPr>
        <p:spPr>
          <a:xfrm>
            <a:off x="713300" y="17957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Etude de faisabilité</a:t>
            </a:r>
            <a:endParaRPr/>
          </a:p>
          <a:p>
            <a:pPr indent="0" lvl="0" marL="0" rtl="0" algn="l">
              <a:spcBef>
                <a:spcPts val="0"/>
              </a:spcBef>
              <a:spcAft>
                <a:spcPts val="0"/>
              </a:spcAft>
              <a:buNone/>
            </a:pPr>
            <a:r>
              <a:t/>
            </a:r>
            <a:endParaRPr/>
          </a:p>
        </p:txBody>
      </p:sp>
      <p:sp>
        <p:nvSpPr>
          <p:cNvPr id="383" name="Google Shape;383;p50"/>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Protocole création espace 2D</a:t>
            </a:r>
            <a:endParaRPr b="1" sz="2000">
              <a:solidFill>
                <a:schemeClr val="accent1"/>
              </a:solidFill>
              <a:latin typeface="Montserrat"/>
              <a:ea typeface="Montserrat"/>
              <a:cs typeface="Montserrat"/>
              <a:sym typeface="Montserrat"/>
            </a:endParaRPr>
          </a:p>
        </p:txBody>
      </p:sp>
      <p:sp>
        <p:nvSpPr>
          <p:cNvPr id="384" name="Google Shape;384;p50"/>
          <p:cNvSpPr txBox="1"/>
          <p:nvPr/>
        </p:nvSpPr>
        <p:spPr>
          <a:xfrm>
            <a:off x="717800" y="1330150"/>
            <a:ext cx="8080800" cy="3848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t-SNE</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i="1" lang="en">
                <a:solidFill>
                  <a:schemeClr val="dk1"/>
                </a:solidFill>
                <a:latin typeface="Montserrat"/>
                <a:ea typeface="Montserrat"/>
                <a:cs typeface="Montserrat"/>
                <a:sym typeface="Montserrat"/>
              </a:rPr>
              <a:t>Résume</a:t>
            </a:r>
            <a:r>
              <a:rPr i="1" lang="en">
                <a:solidFill>
                  <a:schemeClr val="dk1"/>
                </a:solidFill>
                <a:latin typeface="Montserrat"/>
                <a:ea typeface="Montserrat"/>
                <a:cs typeface="Montserrat"/>
                <a:sym typeface="Montserrat"/>
              </a:rPr>
              <a:t> nos centaines de features en un espace en 2D</a:t>
            </a:r>
            <a:endParaRPr i="1">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i="1">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Perplexity</a:t>
            </a:r>
            <a:r>
              <a:rPr lang="en">
                <a:solidFill>
                  <a:schemeClr val="dk1"/>
                </a:solidFill>
                <a:latin typeface="Montserrat"/>
                <a:ea typeface="Montserrat"/>
                <a:cs typeface="Montserrat"/>
                <a:sym typeface="Montserrat"/>
              </a:rPr>
              <a:t> : Balance entre structure locale et globale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Learning Rate </a:t>
            </a:r>
            <a:r>
              <a:rPr lang="en">
                <a:solidFill>
                  <a:schemeClr val="dk1"/>
                </a:solidFill>
                <a:latin typeface="Montserrat"/>
                <a:ea typeface="Montserrat"/>
                <a:cs typeface="Montserrat"/>
                <a:sym typeface="Montserrat"/>
              </a:rPr>
              <a:t>: Taux d’apprentissage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Metric</a:t>
            </a:r>
            <a:r>
              <a:rPr lang="en">
                <a:solidFill>
                  <a:schemeClr val="dk1"/>
                </a:solidFill>
                <a:latin typeface="Montserrat"/>
                <a:ea typeface="Montserrat"/>
                <a:cs typeface="Montserrat"/>
                <a:sym typeface="Montserrat"/>
              </a:rPr>
              <a:t> : Mesure de distance utilisée</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rPr b="1" lang="en">
                <a:solidFill>
                  <a:schemeClr val="dk1"/>
                </a:solidFill>
                <a:latin typeface="Montserrat"/>
                <a:ea typeface="Montserrat"/>
                <a:cs typeface="Montserrat"/>
                <a:sym typeface="Montserrat"/>
              </a:rPr>
              <a:t>Init</a:t>
            </a:r>
            <a:r>
              <a:rPr lang="en">
                <a:solidFill>
                  <a:schemeClr val="dk1"/>
                </a:solidFill>
                <a:latin typeface="Montserrat"/>
                <a:ea typeface="Montserrat"/>
                <a:cs typeface="Montserrat"/>
                <a:sym typeface="Montserrat"/>
              </a:rPr>
              <a:t> : Choix de l’initialisation des points (random ou PCA)</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Index de Davies-Bouldin [</a:t>
            </a:r>
            <a:r>
              <a:rPr b="1" lang="en">
                <a:solidFill>
                  <a:srgbClr val="3FCC00"/>
                </a:solidFill>
                <a:latin typeface="Montserrat"/>
                <a:ea typeface="Montserrat"/>
                <a:cs typeface="Montserrat"/>
                <a:sym typeface="Montserrat"/>
              </a:rPr>
              <a:t>0</a:t>
            </a:r>
            <a:r>
              <a:rPr b="1" lang="en">
                <a:solidFill>
                  <a:schemeClr val="dk1"/>
                </a:solidFill>
                <a:latin typeface="Montserrat"/>
                <a:ea typeface="Montserrat"/>
                <a:cs typeface="Montserrat"/>
                <a:sym typeface="Montserrat"/>
              </a:rPr>
              <a:t>, </a:t>
            </a:r>
            <a:r>
              <a:rPr b="1" lang="en">
                <a:solidFill>
                  <a:srgbClr val="FF0000"/>
                </a:solidFill>
                <a:latin typeface="Montserrat"/>
                <a:ea typeface="Montserrat"/>
                <a:cs typeface="Montserrat"/>
                <a:sym typeface="Montserrat"/>
              </a:rPr>
              <a:t>+∞</a:t>
            </a:r>
            <a:r>
              <a:rPr b="1" lang="en">
                <a:solidFill>
                  <a:schemeClr val="dk1"/>
                </a:solidFill>
                <a:latin typeface="Montserrat"/>
                <a:ea typeface="Montserrat"/>
                <a:cs typeface="Montserrat"/>
                <a:sym typeface="Montserrat"/>
              </a:rPr>
              <a:t>[ et la Silhouette [</a:t>
            </a:r>
            <a:r>
              <a:rPr b="1" lang="en">
                <a:solidFill>
                  <a:srgbClr val="FF0000"/>
                </a:solidFill>
                <a:latin typeface="Montserrat"/>
                <a:ea typeface="Montserrat"/>
                <a:cs typeface="Montserrat"/>
                <a:sym typeface="Montserrat"/>
              </a:rPr>
              <a:t>-1</a:t>
            </a:r>
            <a:r>
              <a:rPr b="1" lang="en">
                <a:solidFill>
                  <a:schemeClr val="dk1"/>
                </a:solidFill>
                <a:latin typeface="Montserrat"/>
                <a:ea typeface="Montserrat"/>
                <a:cs typeface="Montserrat"/>
                <a:sym typeface="Montserrat"/>
              </a:rPr>
              <a:t>, </a:t>
            </a:r>
            <a:r>
              <a:rPr b="1" lang="en">
                <a:solidFill>
                  <a:srgbClr val="3FCC00"/>
                </a:solidFill>
                <a:latin typeface="Montserrat"/>
                <a:ea typeface="Montserrat"/>
                <a:cs typeface="Montserrat"/>
                <a:sym typeface="Montserrat"/>
              </a:rPr>
              <a:t>1</a:t>
            </a:r>
            <a:r>
              <a:rPr b="1" lang="en">
                <a:solidFill>
                  <a:schemeClr val="dk1"/>
                </a:solidFill>
                <a:latin typeface="Montserrat"/>
                <a:ea typeface="Montserrat"/>
                <a:cs typeface="Montserrat"/>
                <a:sym typeface="Montserrat"/>
              </a:rPr>
              <a:t>]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Métriques pour évaluer la qualité des clusters</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k-means</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Va créer des clusters théoriques</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ARI (Adjusted Rand Index) [</a:t>
            </a:r>
            <a:r>
              <a:rPr b="1" lang="en">
                <a:solidFill>
                  <a:srgbClr val="FF0000"/>
                </a:solidFill>
                <a:latin typeface="Montserrat"/>
                <a:ea typeface="Montserrat"/>
                <a:cs typeface="Montserrat"/>
                <a:sym typeface="Montserrat"/>
              </a:rPr>
              <a:t>-1</a:t>
            </a:r>
            <a:r>
              <a:rPr b="1" lang="en">
                <a:solidFill>
                  <a:schemeClr val="dk1"/>
                </a:solidFill>
                <a:latin typeface="Montserrat"/>
                <a:ea typeface="Montserrat"/>
                <a:cs typeface="Montserrat"/>
                <a:sym typeface="Montserrat"/>
              </a:rPr>
              <a:t>, </a:t>
            </a:r>
            <a:r>
              <a:rPr b="1" lang="en">
                <a:solidFill>
                  <a:srgbClr val="3FCC00"/>
                </a:solidFill>
                <a:latin typeface="Montserrat"/>
                <a:ea typeface="Montserrat"/>
                <a:cs typeface="Montserrat"/>
                <a:sym typeface="Montserrat"/>
              </a:rPr>
              <a:t>1</a:t>
            </a:r>
            <a:r>
              <a:rPr b="1" lang="en">
                <a:solidFill>
                  <a:schemeClr val="dk1"/>
                </a:solidFill>
                <a:latin typeface="Montserrat"/>
                <a:ea typeface="Montserrat"/>
                <a:cs typeface="Montserrat"/>
                <a:sym typeface="Montserrat"/>
              </a:rPr>
              <a:t>] </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lang="en">
                <a:solidFill>
                  <a:schemeClr val="dk1"/>
                </a:solidFill>
                <a:latin typeface="Montserrat"/>
                <a:ea typeface="Montserrat"/>
                <a:cs typeface="Montserrat"/>
                <a:sym typeface="Montserrat"/>
              </a:rPr>
              <a:t>Comparaison clusters « naturels » et clusters k-means</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a:solidFill>
                <a:schemeClr val="dk1"/>
              </a:solidFill>
              <a:latin typeface="Montserrat"/>
              <a:ea typeface="Montserrat"/>
              <a:cs typeface="Montserrat"/>
              <a:sym typeface="Montserrat"/>
            </a:endParaRPr>
          </a:p>
        </p:txBody>
      </p:sp>
      <p:sp>
        <p:nvSpPr>
          <p:cNvPr id="385" name="Google Shape;385;p50"/>
          <p:cNvSpPr/>
          <p:nvPr/>
        </p:nvSpPr>
        <p:spPr>
          <a:xfrm>
            <a:off x="5177250" y="838050"/>
            <a:ext cx="1992675" cy="715350"/>
          </a:xfrm>
          <a:custGeom>
            <a:rect b="b" l="l" r="r" t="t"/>
            <a:pathLst>
              <a:path extrusionOk="0" h="28614" w="76355">
                <a:moveTo>
                  <a:pt x="0" y="26818"/>
                </a:moveTo>
                <a:cubicBezTo>
                  <a:pt x="19626" y="26818"/>
                  <a:pt x="40472" y="31846"/>
                  <a:pt x="58849" y="24955"/>
                </a:cubicBezTo>
                <a:cubicBezTo>
                  <a:pt x="68363" y="21388"/>
                  <a:pt x="76355" y="10161"/>
                  <a:pt x="76355" y="0"/>
                </a:cubicBezTo>
              </a:path>
            </a:pathLst>
          </a:custGeom>
          <a:noFill/>
          <a:ln cap="flat" cmpd="sng" w="9525">
            <a:solidFill>
              <a:schemeClr val="dk1"/>
            </a:solidFill>
            <a:prstDash val="solid"/>
            <a:round/>
            <a:headEnd len="med" w="med" type="none"/>
            <a:tailEnd len="med" w="med" type="stealth"/>
          </a:ln>
        </p:spPr>
      </p:sp>
      <p:sp>
        <p:nvSpPr>
          <p:cNvPr id="386" name="Google Shape;386;p50"/>
          <p:cNvSpPr txBox="1"/>
          <p:nvPr/>
        </p:nvSpPr>
        <p:spPr>
          <a:xfrm>
            <a:off x="5552300" y="308175"/>
            <a:ext cx="3322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t-Stochastic Neighbor Embedding</a:t>
            </a:r>
            <a:endParaRPr sz="2000">
              <a:solidFill>
                <a:schemeClr val="dk1"/>
              </a:solidFill>
              <a:latin typeface="Caveat Medium"/>
              <a:ea typeface="Caveat Medium"/>
              <a:cs typeface="Caveat Medium"/>
              <a:sym typeface="Caveat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Etude de faisabilité</a:t>
            </a:r>
            <a:endParaRPr/>
          </a:p>
          <a:p>
            <a:pPr indent="0" lvl="0" marL="0" rtl="0" algn="l">
              <a:spcBef>
                <a:spcPts val="0"/>
              </a:spcBef>
              <a:spcAft>
                <a:spcPts val="0"/>
              </a:spcAft>
              <a:buNone/>
            </a:pPr>
            <a:r>
              <a:t/>
            </a:r>
            <a:endParaRPr/>
          </a:p>
        </p:txBody>
      </p:sp>
      <p:sp>
        <p:nvSpPr>
          <p:cNvPr id="392" name="Google Shape;392;p51"/>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Features à privilégier</a:t>
            </a:r>
            <a:endParaRPr b="1" sz="2000">
              <a:solidFill>
                <a:schemeClr val="accent1"/>
              </a:solidFill>
              <a:latin typeface="Montserrat"/>
              <a:ea typeface="Montserrat"/>
              <a:cs typeface="Montserrat"/>
              <a:sym typeface="Montserrat"/>
            </a:endParaRPr>
          </a:p>
        </p:txBody>
      </p:sp>
      <p:sp>
        <p:nvSpPr>
          <p:cNvPr id="393" name="Google Shape;393;p51"/>
          <p:cNvSpPr txBox="1"/>
          <p:nvPr/>
        </p:nvSpPr>
        <p:spPr>
          <a:xfrm>
            <a:off x="651500" y="4215075"/>
            <a:ext cx="808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VGG16 possède les meilleurs scores</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i="1" lang="en">
                <a:solidFill>
                  <a:schemeClr val="dk1"/>
                </a:solidFill>
                <a:latin typeface="Montserrat"/>
                <a:ea typeface="Montserrat"/>
                <a:cs typeface="Montserrat"/>
                <a:sym typeface="Montserrat"/>
              </a:rPr>
              <a:t>Les features images sont à privilégier </a:t>
            </a:r>
            <a:endParaRPr i="1">
              <a:solidFill>
                <a:schemeClr val="dk1"/>
              </a:solidFill>
              <a:latin typeface="Montserrat"/>
              <a:ea typeface="Montserrat"/>
              <a:cs typeface="Montserrat"/>
              <a:sym typeface="Montserrat"/>
            </a:endParaRPr>
          </a:p>
        </p:txBody>
      </p:sp>
      <p:pic>
        <p:nvPicPr>
          <p:cNvPr id="394" name="Google Shape;394;p51"/>
          <p:cNvPicPr preferRelativeResize="0"/>
          <p:nvPr/>
        </p:nvPicPr>
        <p:blipFill>
          <a:blip r:embed="rId3">
            <a:alphaModFix/>
          </a:blip>
          <a:stretch>
            <a:fillRect/>
          </a:stretch>
        </p:blipFill>
        <p:spPr>
          <a:xfrm>
            <a:off x="717800" y="1679496"/>
            <a:ext cx="7708199" cy="2186229"/>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2"/>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Etude de faisabilité</a:t>
            </a:r>
            <a:endParaRPr/>
          </a:p>
          <a:p>
            <a:pPr indent="0" lvl="0" marL="0" rtl="0" algn="l">
              <a:spcBef>
                <a:spcPts val="0"/>
              </a:spcBef>
              <a:spcAft>
                <a:spcPts val="0"/>
              </a:spcAft>
              <a:buNone/>
            </a:pPr>
            <a:r>
              <a:t/>
            </a:r>
            <a:endParaRPr/>
          </a:p>
        </p:txBody>
      </p:sp>
      <p:sp>
        <p:nvSpPr>
          <p:cNvPr id="400" name="Google Shape;400;p52"/>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Hyperparamètres du t-SNE</a:t>
            </a:r>
            <a:endParaRPr b="1" sz="2000">
              <a:solidFill>
                <a:schemeClr val="accent1"/>
              </a:solidFill>
              <a:latin typeface="Montserrat"/>
              <a:ea typeface="Montserrat"/>
              <a:cs typeface="Montserrat"/>
              <a:sym typeface="Montserrat"/>
            </a:endParaRPr>
          </a:p>
        </p:txBody>
      </p:sp>
      <p:sp>
        <p:nvSpPr>
          <p:cNvPr id="401" name="Google Shape;401;p52"/>
          <p:cNvSpPr txBox="1"/>
          <p:nvPr/>
        </p:nvSpPr>
        <p:spPr>
          <a:xfrm>
            <a:off x="651500" y="4326400"/>
            <a:ext cx="8080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Silhouette = 0,26</a:t>
            </a:r>
            <a:endParaRPr b="1">
              <a:solidFill>
                <a:schemeClr val="dk1"/>
              </a:solidFill>
              <a:latin typeface="Montserrat"/>
              <a:ea typeface="Montserrat"/>
              <a:cs typeface="Montserrat"/>
              <a:sym typeface="Montserrat"/>
            </a:endParaRPr>
          </a:p>
          <a:p>
            <a:pPr indent="0" lvl="0" marL="0" rtl="0" algn="ctr">
              <a:spcBef>
                <a:spcPts val="0"/>
              </a:spcBef>
              <a:spcAft>
                <a:spcPts val="0"/>
              </a:spcAft>
              <a:buNone/>
            </a:pPr>
            <a:r>
              <a:rPr b="1" lang="en">
                <a:solidFill>
                  <a:schemeClr val="dk1"/>
                </a:solidFill>
                <a:latin typeface="Montserrat"/>
                <a:ea typeface="Montserrat"/>
                <a:cs typeface="Montserrat"/>
                <a:sym typeface="Montserrat"/>
              </a:rPr>
              <a:t>Davies-Bouldin = 1,34</a:t>
            </a:r>
            <a:endParaRPr b="1">
              <a:solidFill>
                <a:schemeClr val="dk1"/>
              </a:solidFill>
              <a:latin typeface="Montserrat"/>
              <a:ea typeface="Montserrat"/>
              <a:cs typeface="Montserrat"/>
              <a:sym typeface="Montserrat"/>
            </a:endParaRPr>
          </a:p>
        </p:txBody>
      </p:sp>
      <p:sp>
        <p:nvSpPr>
          <p:cNvPr id="402" name="Google Shape;402;p52"/>
          <p:cNvSpPr txBox="1"/>
          <p:nvPr/>
        </p:nvSpPr>
        <p:spPr>
          <a:xfrm>
            <a:off x="6027175" y="460725"/>
            <a:ext cx="25395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Pour les features VGG16</a:t>
            </a:r>
            <a:endParaRPr sz="2000">
              <a:solidFill>
                <a:schemeClr val="dk1"/>
              </a:solidFill>
              <a:latin typeface="Caveat Medium"/>
              <a:ea typeface="Caveat Medium"/>
              <a:cs typeface="Caveat Medium"/>
              <a:sym typeface="Caveat Medium"/>
            </a:endParaRPr>
          </a:p>
        </p:txBody>
      </p:sp>
      <p:pic>
        <p:nvPicPr>
          <p:cNvPr id="403" name="Google Shape;403;p52"/>
          <p:cNvPicPr preferRelativeResize="0"/>
          <p:nvPr/>
        </p:nvPicPr>
        <p:blipFill>
          <a:blip r:embed="rId3">
            <a:alphaModFix/>
          </a:blip>
          <a:stretch>
            <a:fillRect/>
          </a:stretch>
        </p:blipFill>
        <p:spPr>
          <a:xfrm>
            <a:off x="875188" y="1555814"/>
            <a:ext cx="7393626" cy="26405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pic>
        <p:nvPicPr>
          <p:cNvPr descr="[animate output image]" id="408" name="Google Shape;408;p53"/>
          <p:cNvPicPr preferRelativeResize="0"/>
          <p:nvPr/>
        </p:nvPicPr>
        <p:blipFill rotWithShape="1">
          <a:blip r:embed="rId3">
            <a:alphaModFix/>
          </a:blip>
          <a:srcRect b="0" l="0" r="0" t="0"/>
          <a:stretch/>
        </p:blipFill>
        <p:spPr>
          <a:xfrm>
            <a:off x="278475" y="1436375"/>
            <a:ext cx="6263900" cy="3511501"/>
          </a:xfrm>
          <a:prstGeom prst="rect">
            <a:avLst/>
          </a:prstGeom>
          <a:noFill/>
          <a:ln>
            <a:noFill/>
          </a:ln>
        </p:spPr>
      </p:pic>
      <p:sp>
        <p:nvSpPr>
          <p:cNvPr id="409" name="Google Shape;409;p5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Etude de faisabilité</a:t>
            </a:r>
            <a:endParaRPr/>
          </a:p>
          <a:p>
            <a:pPr indent="0" lvl="0" marL="0" rtl="0" algn="l">
              <a:spcBef>
                <a:spcPts val="0"/>
              </a:spcBef>
              <a:spcAft>
                <a:spcPts val="0"/>
              </a:spcAft>
              <a:buNone/>
            </a:pPr>
            <a:r>
              <a:t/>
            </a:r>
            <a:endParaRPr/>
          </a:p>
        </p:txBody>
      </p:sp>
      <p:sp>
        <p:nvSpPr>
          <p:cNvPr id="410" name="Google Shape;410;p53"/>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Conclusion</a:t>
            </a:r>
            <a:endParaRPr b="1" sz="2000">
              <a:solidFill>
                <a:schemeClr val="accent1"/>
              </a:solidFill>
              <a:latin typeface="Montserrat"/>
              <a:ea typeface="Montserrat"/>
              <a:cs typeface="Montserrat"/>
              <a:sym typeface="Montserrat"/>
            </a:endParaRPr>
          </a:p>
        </p:txBody>
      </p:sp>
      <p:sp>
        <p:nvSpPr>
          <p:cNvPr id="411" name="Google Shape;411;p53"/>
          <p:cNvSpPr txBox="1"/>
          <p:nvPr/>
        </p:nvSpPr>
        <p:spPr>
          <a:xfrm>
            <a:off x="5289350" y="2866100"/>
            <a:ext cx="32373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La comparaison visuelle ainsi que son ARI (0,52) suggèrent fortement qu’une classification supervisée est possible</a:t>
            </a:r>
            <a:endParaRPr b="1">
              <a:solidFill>
                <a:schemeClr val="dk1"/>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4"/>
          <p:cNvSpPr txBox="1"/>
          <p:nvPr>
            <p:ph type="title"/>
          </p:nvPr>
        </p:nvSpPr>
        <p:spPr>
          <a:xfrm>
            <a:off x="2734825" y="2227050"/>
            <a:ext cx="5695800" cy="193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Classification supervisée</a:t>
            </a:r>
            <a:endParaRPr sz="4000"/>
          </a:p>
        </p:txBody>
      </p:sp>
      <p:sp>
        <p:nvSpPr>
          <p:cNvPr id="417" name="Google Shape;417;p54"/>
          <p:cNvSpPr txBox="1"/>
          <p:nvPr>
            <p:ph idx="2" type="title"/>
          </p:nvPr>
        </p:nvSpPr>
        <p:spPr>
          <a:xfrm>
            <a:off x="3968350"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supervisée</a:t>
            </a:r>
            <a:endParaRPr/>
          </a:p>
          <a:p>
            <a:pPr indent="0" lvl="0" marL="0" rtl="0" algn="l">
              <a:spcBef>
                <a:spcPts val="0"/>
              </a:spcBef>
              <a:spcAft>
                <a:spcPts val="0"/>
              </a:spcAft>
              <a:buNone/>
            </a:pPr>
            <a:r>
              <a:t/>
            </a:r>
            <a:endParaRPr/>
          </a:p>
        </p:txBody>
      </p:sp>
      <p:sp>
        <p:nvSpPr>
          <p:cNvPr id="423" name="Google Shape;423;p55"/>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Protocole</a:t>
            </a:r>
            <a:endParaRPr b="1" sz="2000">
              <a:solidFill>
                <a:schemeClr val="accent1"/>
              </a:solidFill>
              <a:latin typeface="Montserrat"/>
              <a:ea typeface="Montserrat"/>
              <a:cs typeface="Montserrat"/>
              <a:sym typeface="Montserrat"/>
            </a:endParaRPr>
          </a:p>
        </p:txBody>
      </p:sp>
      <p:sp>
        <p:nvSpPr>
          <p:cNvPr id="424" name="Google Shape;424;p55"/>
          <p:cNvSpPr txBox="1"/>
          <p:nvPr/>
        </p:nvSpPr>
        <p:spPr>
          <a:xfrm>
            <a:off x="661100" y="1683525"/>
            <a:ext cx="78216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Train (70%)</a:t>
            </a:r>
            <a:r>
              <a:rPr lang="en">
                <a:solidFill>
                  <a:schemeClr val="dk1"/>
                </a:solidFill>
                <a:latin typeface="Montserrat"/>
                <a:ea typeface="Montserrat"/>
                <a:cs typeface="Montserrat"/>
                <a:sym typeface="Montserrat"/>
              </a:rPr>
              <a:t> : Permet d'entraîner le modèle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Validation (15%) </a:t>
            </a:r>
            <a:r>
              <a:rPr lang="en">
                <a:solidFill>
                  <a:schemeClr val="dk1"/>
                </a:solidFill>
                <a:latin typeface="Montserrat"/>
                <a:ea typeface="Montserrat"/>
                <a:cs typeface="Montserrat"/>
                <a:sym typeface="Montserrat"/>
              </a:rPr>
              <a:t>: Calibre les valeurs des </a:t>
            </a:r>
            <a:r>
              <a:rPr lang="en">
                <a:solidFill>
                  <a:schemeClr val="dk1"/>
                </a:solidFill>
                <a:latin typeface="Montserrat"/>
                <a:ea typeface="Montserrat"/>
                <a:cs typeface="Montserrat"/>
                <a:sym typeface="Montserrat"/>
              </a:rPr>
              <a:t>hyperparamètres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Test (15%)</a:t>
            </a:r>
            <a:r>
              <a:rPr lang="en">
                <a:solidFill>
                  <a:schemeClr val="dk1"/>
                </a:solidFill>
                <a:latin typeface="Montserrat"/>
                <a:ea typeface="Montserrat"/>
                <a:cs typeface="Montserrat"/>
                <a:sym typeface="Montserrat"/>
              </a:rPr>
              <a:t> : Vérifie que le modèle est robuste avec de nouvelles données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Stratifiés</a:t>
            </a:r>
            <a:r>
              <a:rPr lang="en">
                <a:solidFill>
                  <a:schemeClr val="dk1"/>
                </a:solidFill>
                <a:latin typeface="Montserrat"/>
                <a:ea typeface="Montserrat"/>
                <a:cs typeface="Montserrat"/>
                <a:sym typeface="Montserrat"/>
              </a:rPr>
              <a:t> : Aucune fuite d’information entre les jeux de données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3 modèles testés </a:t>
            </a:r>
            <a:r>
              <a:rPr lang="en">
                <a:solidFill>
                  <a:schemeClr val="dk1"/>
                </a:solidFill>
                <a:latin typeface="Montserrat"/>
                <a:ea typeface="Montserrat"/>
                <a:cs typeface="Montserrat"/>
                <a:sym typeface="Montserrat"/>
              </a:rPr>
              <a:t>:</a:t>
            </a:r>
            <a:endParaRPr>
              <a:solidFill>
                <a:schemeClr val="dk1"/>
              </a:solidFill>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i="1" lang="en">
                <a:solidFill>
                  <a:schemeClr val="dk1"/>
                </a:solidFill>
                <a:latin typeface="Montserrat"/>
                <a:ea typeface="Montserrat"/>
                <a:cs typeface="Montserrat"/>
                <a:sym typeface="Montserrat"/>
              </a:rPr>
              <a:t>Perceptron multicouche entièrement connecté</a:t>
            </a:r>
            <a:endParaRPr i="1">
              <a:solidFill>
                <a:schemeClr val="dk1"/>
              </a:solidFill>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i="1" lang="en">
                <a:solidFill>
                  <a:schemeClr val="dk1"/>
                </a:solidFill>
                <a:latin typeface="Montserrat"/>
                <a:ea typeface="Montserrat"/>
                <a:cs typeface="Montserrat"/>
                <a:sym typeface="Montserrat"/>
              </a:rPr>
              <a:t>Modèle simple CNN</a:t>
            </a:r>
            <a:endParaRPr i="1">
              <a:solidFill>
                <a:schemeClr val="dk1"/>
              </a:solidFill>
              <a:latin typeface="Montserrat"/>
              <a:ea typeface="Montserrat"/>
              <a:cs typeface="Montserrat"/>
              <a:sym typeface="Montserrat"/>
            </a:endParaRPr>
          </a:p>
          <a:p>
            <a:pPr indent="-317500" lvl="1" marL="914400" rtl="0" algn="l">
              <a:spcBef>
                <a:spcPts val="0"/>
              </a:spcBef>
              <a:spcAft>
                <a:spcPts val="0"/>
              </a:spcAft>
              <a:buSzPts val="1400"/>
              <a:buFont typeface="Montserrat"/>
              <a:buChar char="○"/>
            </a:pPr>
            <a:r>
              <a:rPr i="1" lang="en">
                <a:solidFill>
                  <a:schemeClr val="dk1"/>
                </a:solidFill>
                <a:latin typeface="Montserrat"/>
                <a:ea typeface="Montserrat"/>
                <a:cs typeface="Montserrat"/>
                <a:sym typeface="Montserrat"/>
              </a:rPr>
              <a:t>VGG16 + Transfer learning</a:t>
            </a:r>
            <a:endParaRPr i="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loss='categorical_crossentropy’</a:t>
            </a:r>
            <a:r>
              <a:rPr lang="en">
                <a:solidFill>
                  <a:schemeClr val="dk1"/>
                </a:solidFill>
                <a:latin typeface="Montserrat"/>
                <a:ea typeface="Montserrat"/>
                <a:cs typeface="Montserrat"/>
                <a:sym typeface="Montserrat"/>
              </a:rPr>
              <a:t> : Utile pour la classification multiclasse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optimizer='rmsprop’</a:t>
            </a:r>
            <a:r>
              <a:rPr lang="en">
                <a:solidFill>
                  <a:schemeClr val="dk1"/>
                </a:solidFill>
                <a:latin typeface="Montserrat"/>
                <a:ea typeface="Montserrat"/>
                <a:cs typeface="Montserrat"/>
                <a:sym typeface="Montserrat"/>
              </a:rPr>
              <a:t> : Intéressant pour les réseaux de neurones profonds</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Early stopping = 'val_loss’</a:t>
            </a:r>
            <a:r>
              <a:rPr lang="en">
                <a:solidFill>
                  <a:schemeClr val="dk1"/>
                </a:solidFill>
                <a:latin typeface="Montserrat"/>
                <a:ea typeface="Montserrat"/>
                <a:cs typeface="Montserrat"/>
                <a:sym typeface="Montserrat"/>
              </a:rPr>
              <a:t> : Évite le surapprentissage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Hyperparamètre</a:t>
            </a:r>
            <a:r>
              <a:rPr lang="en">
                <a:solidFill>
                  <a:schemeClr val="dk1"/>
                </a:solidFill>
                <a:latin typeface="Montserrat"/>
                <a:ea typeface="Montserrat"/>
                <a:cs typeface="Montserrat"/>
                <a:sym typeface="Montserrat"/>
              </a:rPr>
              <a:t> : Nombre d’epochs</a:t>
            </a:r>
            <a:endParaRPr>
              <a:solidFill>
                <a:schemeClr val="dk1"/>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supervisée</a:t>
            </a:r>
            <a:endParaRPr/>
          </a:p>
          <a:p>
            <a:pPr indent="0" lvl="0" marL="0" rtl="0" algn="l">
              <a:spcBef>
                <a:spcPts val="0"/>
              </a:spcBef>
              <a:spcAft>
                <a:spcPts val="0"/>
              </a:spcAft>
              <a:buNone/>
            </a:pPr>
            <a:r>
              <a:t/>
            </a:r>
            <a:endParaRPr/>
          </a:p>
        </p:txBody>
      </p:sp>
      <p:sp>
        <p:nvSpPr>
          <p:cNvPr id="430" name="Google Shape;430;p56"/>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Comparaison des résultats</a:t>
            </a:r>
            <a:endParaRPr b="1" sz="2000">
              <a:solidFill>
                <a:schemeClr val="accent1"/>
              </a:solidFill>
              <a:latin typeface="Montserrat"/>
              <a:ea typeface="Montserrat"/>
              <a:cs typeface="Montserrat"/>
              <a:sym typeface="Montserrat"/>
            </a:endParaRPr>
          </a:p>
        </p:txBody>
      </p:sp>
      <p:sp>
        <p:nvSpPr>
          <p:cNvPr id="431" name="Google Shape;431;p56"/>
          <p:cNvSpPr txBox="1"/>
          <p:nvPr/>
        </p:nvSpPr>
        <p:spPr>
          <a:xfrm>
            <a:off x="446900" y="4130650"/>
            <a:ext cx="825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Le modèle pré entraîné VGG16 est largement meilleur que des modèles créés à la main</a:t>
            </a:r>
            <a:endParaRPr>
              <a:solidFill>
                <a:schemeClr val="dk1"/>
              </a:solidFill>
              <a:latin typeface="Montserrat"/>
              <a:ea typeface="Montserrat"/>
              <a:cs typeface="Montserrat"/>
              <a:sym typeface="Montserrat"/>
            </a:endParaRPr>
          </a:p>
        </p:txBody>
      </p:sp>
      <p:pic>
        <p:nvPicPr>
          <p:cNvPr id="432" name="Google Shape;432;p56"/>
          <p:cNvPicPr preferRelativeResize="0"/>
          <p:nvPr/>
        </p:nvPicPr>
        <p:blipFill rotWithShape="1">
          <a:blip r:embed="rId3">
            <a:alphaModFix/>
          </a:blip>
          <a:srcRect b="1739" l="0" r="497" t="0"/>
          <a:stretch/>
        </p:blipFill>
        <p:spPr>
          <a:xfrm>
            <a:off x="679025" y="1650450"/>
            <a:ext cx="7746975" cy="19962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Exemple dataset + image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03" name="Google Shape;203;p30"/>
          <p:cNvPicPr preferRelativeResize="0"/>
          <p:nvPr/>
        </p:nvPicPr>
        <p:blipFill rotWithShape="1">
          <a:blip r:embed="rId3">
            <a:alphaModFix/>
          </a:blip>
          <a:srcRect b="0" l="0" r="0" t="0"/>
          <a:stretch/>
        </p:blipFill>
        <p:spPr>
          <a:xfrm>
            <a:off x="6754461" y="1223600"/>
            <a:ext cx="1671540" cy="2827224"/>
          </a:xfrm>
          <a:prstGeom prst="rect">
            <a:avLst/>
          </a:prstGeom>
          <a:noFill/>
          <a:ln>
            <a:noFill/>
          </a:ln>
        </p:spPr>
      </p:pic>
      <p:sp>
        <p:nvSpPr>
          <p:cNvPr id="204" name="Google Shape;204;p30"/>
          <p:cNvSpPr txBox="1"/>
          <p:nvPr/>
        </p:nvSpPr>
        <p:spPr>
          <a:xfrm>
            <a:off x="1653600" y="4243550"/>
            <a:ext cx="5836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Montserrat"/>
                <a:ea typeface="Montserrat"/>
                <a:cs typeface="Montserrat"/>
                <a:sym typeface="Montserrat"/>
              </a:rPr>
              <a:t>Target</a:t>
            </a:r>
            <a:r>
              <a:rPr lang="en" sz="1600">
                <a:latin typeface="Montserrat"/>
                <a:ea typeface="Montserrat"/>
                <a:cs typeface="Montserrat"/>
                <a:sym typeface="Montserrat"/>
              </a:rPr>
              <a:t> : product_category_tree (Watches)</a:t>
            </a:r>
            <a:endParaRPr sz="1600">
              <a:latin typeface="Montserrat"/>
              <a:ea typeface="Montserrat"/>
              <a:cs typeface="Montserrat"/>
              <a:sym typeface="Montserrat"/>
            </a:endParaRPr>
          </a:p>
          <a:p>
            <a:pPr indent="0" lvl="0" marL="0" rtl="0" algn="l">
              <a:spcBef>
                <a:spcPts val="0"/>
              </a:spcBef>
              <a:spcAft>
                <a:spcPts val="0"/>
              </a:spcAft>
              <a:buNone/>
            </a:pPr>
            <a:r>
              <a:rPr b="1" lang="en" sz="1600">
                <a:latin typeface="Montserrat"/>
                <a:ea typeface="Montserrat"/>
                <a:cs typeface="Montserrat"/>
                <a:sym typeface="Montserrat"/>
              </a:rPr>
              <a:t>Features textes</a:t>
            </a:r>
            <a:r>
              <a:rPr lang="en" sz="1600">
                <a:latin typeface="Montserrat"/>
                <a:ea typeface="Montserrat"/>
                <a:cs typeface="Montserrat"/>
                <a:sym typeface="Montserrat"/>
              </a:rPr>
              <a:t> : description</a:t>
            </a:r>
            <a:endParaRPr sz="1600">
              <a:latin typeface="Montserrat"/>
              <a:ea typeface="Montserrat"/>
              <a:cs typeface="Montserrat"/>
              <a:sym typeface="Montserrat"/>
            </a:endParaRPr>
          </a:p>
        </p:txBody>
      </p:sp>
      <p:pic>
        <p:nvPicPr>
          <p:cNvPr id="205" name="Google Shape;205;p30"/>
          <p:cNvPicPr preferRelativeResize="0"/>
          <p:nvPr/>
        </p:nvPicPr>
        <p:blipFill>
          <a:blip r:embed="rId4">
            <a:alphaModFix/>
          </a:blip>
          <a:stretch>
            <a:fillRect/>
          </a:stretch>
        </p:blipFill>
        <p:spPr>
          <a:xfrm>
            <a:off x="717800" y="1190864"/>
            <a:ext cx="5779650" cy="2892701"/>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7"/>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Classification supervisée</a:t>
            </a:r>
            <a:endParaRPr/>
          </a:p>
          <a:p>
            <a:pPr indent="0" lvl="0" marL="0" rtl="0" algn="l">
              <a:spcBef>
                <a:spcPts val="0"/>
              </a:spcBef>
              <a:spcAft>
                <a:spcPts val="0"/>
              </a:spcAft>
              <a:buNone/>
            </a:pPr>
            <a:r>
              <a:t/>
            </a:r>
            <a:endParaRPr/>
          </a:p>
        </p:txBody>
      </p:sp>
      <p:sp>
        <p:nvSpPr>
          <p:cNvPr id="438" name="Google Shape;438;p57"/>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Surapprentissage</a:t>
            </a:r>
            <a:endParaRPr b="1" sz="2000">
              <a:solidFill>
                <a:schemeClr val="accent1"/>
              </a:solidFill>
              <a:latin typeface="Montserrat"/>
              <a:ea typeface="Montserrat"/>
              <a:cs typeface="Montserrat"/>
              <a:sym typeface="Montserrat"/>
            </a:endParaRPr>
          </a:p>
        </p:txBody>
      </p:sp>
      <p:sp>
        <p:nvSpPr>
          <p:cNvPr id="439" name="Google Shape;439;p57"/>
          <p:cNvSpPr txBox="1"/>
          <p:nvPr/>
        </p:nvSpPr>
        <p:spPr>
          <a:xfrm>
            <a:off x="447000" y="4377900"/>
            <a:ext cx="825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VGG16 possède d’excellents scores sur les données d’entraînement mais ne parvient pas à réitérer ces résultats sur les données de validation</a:t>
            </a:r>
            <a:endParaRPr b="1">
              <a:solidFill>
                <a:schemeClr val="dk1"/>
              </a:solidFill>
              <a:latin typeface="Montserrat"/>
              <a:ea typeface="Montserrat"/>
              <a:cs typeface="Montserrat"/>
              <a:sym typeface="Montserrat"/>
            </a:endParaRPr>
          </a:p>
        </p:txBody>
      </p:sp>
      <p:pic>
        <p:nvPicPr>
          <p:cNvPr id="440" name="Google Shape;440;p57"/>
          <p:cNvPicPr preferRelativeResize="0"/>
          <p:nvPr/>
        </p:nvPicPr>
        <p:blipFill>
          <a:blip r:embed="rId3">
            <a:alphaModFix/>
          </a:blip>
          <a:stretch>
            <a:fillRect/>
          </a:stretch>
        </p:blipFill>
        <p:spPr>
          <a:xfrm>
            <a:off x="1750750" y="1494037"/>
            <a:ext cx="5642509" cy="2807663"/>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8"/>
          <p:cNvSpPr txBox="1"/>
          <p:nvPr>
            <p:ph type="title"/>
          </p:nvPr>
        </p:nvSpPr>
        <p:spPr>
          <a:xfrm>
            <a:off x="713375" y="2760450"/>
            <a:ext cx="56652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000"/>
              <a:t>Data augmentation</a:t>
            </a:r>
            <a:endParaRPr sz="4000"/>
          </a:p>
        </p:txBody>
      </p:sp>
      <p:sp>
        <p:nvSpPr>
          <p:cNvPr id="446" name="Google Shape;446;p58"/>
          <p:cNvSpPr txBox="1"/>
          <p:nvPr>
            <p:ph idx="2" type="title"/>
          </p:nvPr>
        </p:nvSpPr>
        <p:spPr>
          <a:xfrm>
            <a:off x="713300" y="1795725"/>
            <a:ext cx="4462500" cy="11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9"/>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a:p>
            <a:pPr indent="0" lvl="0" marL="0" rtl="0" algn="l">
              <a:spcBef>
                <a:spcPts val="0"/>
              </a:spcBef>
              <a:spcAft>
                <a:spcPts val="0"/>
              </a:spcAft>
              <a:buNone/>
            </a:pPr>
            <a:r>
              <a:t/>
            </a:r>
            <a:endParaRPr/>
          </a:p>
        </p:txBody>
      </p:sp>
      <p:sp>
        <p:nvSpPr>
          <p:cNvPr id="452" name="Google Shape;452;p59"/>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Définition</a:t>
            </a:r>
            <a:endParaRPr b="1" sz="2000">
              <a:solidFill>
                <a:schemeClr val="accent1"/>
              </a:solidFill>
              <a:latin typeface="Montserrat"/>
              <a:ea typeface="Montserrat"/>
              <a:cs typeface="Montserrat"/>
              <a:sym typeface="Montserrat"/>
            </a:endParaRPr>
          </a:p>
        </p:txBody>
      </p:sp>
      <p:sp>
        <p:nvSpPr>
          <p:cNvPr id="453" name="Google Shape;453;p59"/>
          <p:cNvSpPr txBox="1"/>
          <p:nvPr/>
        </p:nvSpPr>
        <p:spPr>
          <a:xfrm>
            <a:off x="428300" y="1461625"/>
            <a:ext cx="8883300" cy="341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Montserrat"/>
                <a:ea typeface="Montserrat"/>
                <a:cs typeface="Montserrat"/>
                <a:sym typeface="Montserrat"/>
              </a:rPr>
              <a:t>Modification des images d’entraînement afin d’éviter le surapprentissage</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solidFill>
                <a:schemeClr val="dk1"/>
              </a:solidFill>
              <a:latin typeface="Montserrat"/>
              <a:ea typeface="Montserrat"/>
              <a:cs typeface="Montserrat"/>
              <a:sym typeface="Montserrat"/>
            </a:endParaRPr>
          </a:p>
          <a:p>
            <a:pPr indent="0" lvl="0" marL="0" rtl="0" algn="ctr">
              <a:spcBef>
                <a:spcPts val="0"/>
              </a:spcBef>
              <a:spcAft>
                <a:spcPts val="0"/>
              </a:spcAft>
              <a:buNone/>
            </a:pPr>
            <a:r>
              <a:rPr i="1" lang="en">
                <a:solidFill>
                  <a:schemeClr val="dk1"/>
                </a:solidFill>
                <a:latin typeface="Montserrat"/>
                <a:ea typeface="Montserrat"/>
                <a:cs typeface="Montserrat"/>
                <a:sym typeface="Montserrat"/>
              </a:rPr>
              <a:t>Flip horizontal + Rotation (36°max) + Zoom (10% max)</a:t>
            </a:r>
            <a:endParaRPr b="1">
              <a:solidFill>
                <a:schemeClr val="dk1"/>
              </a:solidFill>
              <a:latin typeface="Montserrat"/>
              <a:ea typeface="Montserrat"/>
              <a:cs typeface="Montserrat"/>
              <a:sym typeface="Montserrat"/>
            </a:endParaRPr>
          </a:p>
        </p:txBody>
      </p:sp>
      <p:pic>
        <p:nvPicPr>
          <p:cNvPr descr="How Data Augmentation Impacts Performance Of Image Classification" id="454" name="Google Shape;454;p59"/>
          <p:cNvPicPr preferRelativeResize="0"/>
          <p:nvPr/>
        </p:nvPicPr>
        <p:blipFill rotWithShape="1">
          <a:blip r:embed="rId3">
            <a:alphaModFix/>
          </a:blip>
          <a:srcRect b="0" l="0" r="0" t="0"/>
          <a:stretch/>
        </p:blipFill>
        <p:spPr>
          <a:xfrm>
            <a:off x="1023512" y="1828415"/>
            <a:ext cx="7096990" cy="249503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0"/>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a:p>
            <a:pPr indent="0" lvl="0" marL="0" rtl="0" algn="l">
              <a:spcBef>
                <a:spcPts val="0"/>
              </a:spcBef>
              <a:spcAft>
                <a:spcPts val="0"/>
              </a:spcAft>
              <a:buNone/>
            </a:pPr>
            <a:r>
              <a:t/>
            </a:r>
            <a:endParaRPr/>
          </a:p>
        </p:txBody>
      </p:sp>
      <p:sp>
        <p:nvSpPr>
          <p:cNvPr id="460" name="Google Shape;460;p60"/>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Bonne généralisation</a:t>
            </a:r>
            <a:endParaRPr b="1" sz="2000">
              <a:solidFill>
                <a:schemeClr val="accent1"/>
              </a:solidFill>
              <a:latin typeface="Montserrat"/>
              <a:ea typeface="Montserrat"/>
              <a:cs typeface="Montserrat"/>
              <a:sym typeface="Montserrat"/>
            </a:endParaRPr>
          </a:p>
        </p:txBody>
      </p:sp>
      <p:sp>
        <p:nvSpPr>
          <p:cNvPr id="461" name="Google Shape;461;p60"/>
          <p:cNvSpPr txBox="1"/>
          <p:nvPr/>
        </p:nvSpPr>
        <p:spPr>
          <a:xfrm>
            <a:off x="130350" y="4437250"/>
            <a:ext cx="8883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Montserrat"/>
                <a:ea typeface="Montserrat"/>
                <a:cs typeface="Montserrat"/>
                <a:sym typeface="Montserrat"/>
              </a:rPr>
              <a:t>VGG16 possède désormais des scores similaires entre le train et la validation</a:t>
            </a:r>
            <a:endParaRPr b="1">
              <a:solidFill>
                <a:schemeClr val="dk1"/>
              </a:solidFill>
              <a:latin typeface="Montserrat"/>
              <a:ea typeface="Montserrat"/>
              <a:cs typeface="Montserrat"/>
              <a:sym typeface="Montserrat"/>
            </a:endParaRPr>
          </a:p>
        </p:txBody>
      </p:sp>
      <p:pic>
        <p:nvPicPr>
          <p:cNvPr id="462" name="Google Shape;462;p60"/>
          <p:cNvPicPr preferRelativeResize="0"/>
          <p:nvPr/>
        </p:nvPicPr>
        <p:blipFill>
          <a:blip r:embed="rId3">
            <a:alphaModFix/>
          </a:blip>
          <a:stretch>
            <a:fillRect/>
          </a:stretch>
        </p:blipFill>
        <p:spPr>
          <a:xfrm>
            <a:off x="1680913" y="1482550"/>
            <a:ext cx="5782173" cy="2802301"/>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a:t>
            </a:r>
            <a:endParaRPr/>
          </a:p>
          <a:p>
            <a:pPr indent="0" lvl="0" marL="0" rtl="0" algn="l">
              <a:spcBef>
                <a:spcPts val="0"/>
              </a:spcBef>
              <a:spcAft>
                <a:spcPts val="0"/>
              </a:spcAft>
              <a:buNone/>
            </a:pPr>
            <a:r>
              <a:t/>
            </a:r>
            <a:endParaRPr/>
          </a:p>
        </p:txBody>
      </p:sp>
      <p:sp>
        <p:nvSpPr>
          <p:cNvPr id="468" name="Google Shape;468;p61"/>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Comparaison finale</a:t>
            </a:r>
            <a:endParaRPr b="1" sz="2000">
              <a:solidFill>
                <a:schemeClr val="accent1"/>
              </a:solidFill>
              <a:latin typeface="Montserrat"/>
              <a:ea typeface="Montserrat"/>
              <a:cs typeface="Montserrat"/>
              <a:sym typeface="Montserrat"/>
            </a:endParaRPr>
          </a:p>
        </p:txBody>
      </p:sp>
      <p:sp>
        <p:nvSpPr>
          <p:cNvPr id="469" name="Google Shape;469;p61"/>
          <p:cNvSpPr txBox="1"/>
          <p:nvPr/>
        </p:nvSpPr>
        <p:spPr>
          <a:xfrm>
            <a:off x="633150" y="3523375"/>
            <a:ext cx="7877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Valeur de la fonction de perte </a:t>
            </a:r>
            <a:r>
              <a:rPr b="1" lang="en">
                <a:solidFill>
                  <a:schemeClr val="dk1"/>
                </a:solidFill>
                <a:latin typeface="Montserrat"/>
                <a:ea typeface="Montserrat"/>
                <a:cs typeface="Montserrat"/>
                <a:sym typeface="Montserrat"/>
              </a:rPr>
              <a:t>réduite de près de moitié</a:t>
            </a:r>
            <a:endParaRPr b="1">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Le modèle</a:t>
            </a:r>
            <a:r>
              <a:rPr lang="en">
                <a:solidFill>
                  <a:schemeClr val="dk1"/>
                </a:solidFill>
                <a:latin typeface="Montserrat"/>
                <a:ea typeface="Montserrat"/>
                <a:cs typeface="Montserrat"/>
                <a:sym typeface="Montserrat"/>
              </a:rPr>
              <a:t> est donc devenu plus confiant dans ses prédictions </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Légère augmentation</a:t>
            </a:r>
            <a:r>
              <a:rPr lang="en">
                <a:solidFill>
                  <a:schemeClr val="dk1"/>
                </a:solidFill>
                <a:latin typeface="Montserrat"/>
                <a:ea typeface="Montserrat"/>
                <a:cs typeface="Montserrat"/>
                <a:sym typeface="Montserrat"/>
              </a:rPr>
              <a:t> de l’accuracy</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lang="en">
                <a:solidFill>
                  <a:schemeClr val="dk1"/>
                </a:solidFill>
                <a:latin typeface="Montserrat"/>
                <a:ea typeface="Montserrat"/>
                <a:cs typeface="Montserrat"/>
                <a:sym typeface="Montserrat"/>
              </a:rPr>
              <a:t>Le temps d’entraînement avec augmentation a drastiquement diminué (convergence plus rapide) </a:t>
            </a:r>
            <a:endParaRPr>
              <a:solidFill>
                <a:schemeClr val="dk1"/>
              </a:solidFill>
              <a:latin typeface="Montserrat"/>
              <a:ea typeface="Montserrat"/>
              <a:cs typeface="Montserrat"/>
              <a:sym typeface="Montserrat"/>
            </a:endParaRPr>
          </a:p>
        </p:txBody>
      </p:sp>
      <p:pic>
        <p:nvPicPr>
          <p:cNvPr id="470" name="Google Shape;470;p61"/>
          <p:cNvPicPr preferRelativeResize="0"/>
          <p:nvPr/>
        </p:nvPicPr>
        <p:blipFill>
          <a:blip r:embed="rId3">
            <a:alphaModFix/>
          </a:blip>
          <a:stretch>
            <a:fillRect/>
          </a:stretch>
        </p:blipFill>
        <p:spPr>
          <a:xfrm>
            <a:off x="975625" y="1635877"/>
            <a:ext cx="7192751" cy="17580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2"/>
          <p:cNvSpPr txBox="1"/>
          <p:nvPr>
            <p:ph type="title"/>
          </p:nvPr>
        </p:nvSpPr>
        <p:spPr>
          <a:xfrm>
            <a:off x="2734825" y="2227050"/>
            <a:ext cx="5695800" cy="193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Collecte de</a:t>
            </a:r>
            <a:endParaRPr sz="4000"/>
          </a:p>
          <a:p>
            <a:pPr indent="0" lvl="0" marL="0" rtl="0" algn="r">
              <a:spcBef>
                <a:spcPts val="0"/>
              </a:spcBef>
              <a:spcAft>
                <a:spcPts val="0"/>
              </a:spcAft>
              <a:buNone/>
            </a:pPr>
            <a:r>
              <a:rPr lang="en" sz="4000"/>
              <a:t>données via API</a:t>
            </a:r>
            <a:endParaRPr sz="4000"/>
          </a:p>
        </p:txBody>
      </p:sp>
      <p:sp>
        <p:nvSpPr>
          <p:cNvPr id="476" name="Google Shape;476;p62"/>
          <p:cNvSpPr txBox="1"/>
          <p:nvPr>
            <p:ph idx="2" type="title"/>
          </p:nvPr>
        </p:nvSpPr>
        <p:spPr>
          <a:xfrm>
            <a:off x="3968350"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 de données via API</a:t>
            </a:r>
            <a:endParaRPr/>
          </a:p>
          <a:p>
            <a:pPr indent="0" lvl="0" marL="0" rtl="0" algn="l">
              <a:spcBef>
                <a:spcPts val="0"/>
              </a:spcBef>
              <a:spcAft>
                <a:spcPts val="0"/>
              </a:spcAft>
              <a:buNone/>
            </a:pPr>
            <a:r>
              <a:t/>
            </a:r>
            <a:endParaRPr/>
          </a:p>
        </p:txBody>
      </p:sp>
      <p:sp>
        <p:nvSpPr>
          <p:cNvPr id="482" name="Google Shape;482;p63"/>
          <p:cNvSpPr txBox="1"/>
          <p:nvPr/>
        </p:nvSpPr>
        <p:spPr>
          <a:xfrm flipH="1">
            <a:off x="2604950" y="972550"/>
            <a:ext cx="41739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Protocole</a:t>
            </a:r>
            <a:endParaRPr b="1" sz="2000">
              <a:solidFill>
                <a:schemeClr val="accent1"/>
              </a:solidFill>
              <a:latin typeface="Montserrat"/>
              <a:ea typeface="Montserrat"/>
              <a:cs typeface="Montserrat"/>
              <a:sym typeface="Montserrat"/>
            </a:endParaRPr>
          </a:p>
        </p:txBody>
      </p:sp>
      <p:sp>
        <p:nvSpPr>
          <p:cNvPr id="483" name="Google Shape;483;p63"/>
          <p:cNvSpPr txBox="1"/>
          <p:nvPr/>
        </p:nvSpPr>
        <p:spPr>
          <a:xfrm>
            <a:off x="633150" y="1484125"/>
            <a:ext cx="78777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API</a:t>
            </a:r>
            <a:r>
              <a:rPr lang="en">
                <a:solidFill>
                  <a:schemeClr val="dk1"/>
                </a:solidFill>
                <a:latin typeface="Montserrat"/>
                <a:ea typeface="Montserrat"/>
                <a:cs typeface="Montserrat"/>
                <a:sym typeface="Montserrat"/>
              </a:rPr>
              <a:t> : </a:t>
            </a:r>
            <a:r>
              <a:rPr lang="en" u="sng">
                <a:solidFill>
                  <a:schemeClr val="dk1"/>
                </a:solidFill>
                <a:latin typeface="Montserrat"/>
                <a:ea typeface="Montserrat"/>
                <a:cs typeface="Montserrat"/>
                <a:sym typeface="Montserrat"/>
              </a:rPr>
              <a:t>https://rapidapi.com/edamam/api/edamam-food-and-grocery-database</a:t>
            </a:r>
            <a:endParaRPr u="sng">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Code</a:t>
            </a:r>
            <a:r>
              <a:rPr lang="en">
                <a:solidFill>
                  <a:schemeClr val="dk1"/>
                </a:solidFill>
                <a:latin typeface="Montserrat"/>
                <a:ea typeface="Montserrat"/>
                <a:cs typeface="Montserrat"/>
                <a:sym typeface="Montserrat"/>
              </a:rPr>
              <a:t> : Snippet python fourni par cet API</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Clé</a:t>
            </a:r>
            <a:r>
              <a:rPr lang="en">
                <a:solidFill>
                  <a:schemeClr val="dk1"/>
                </a:solidFill>
                <a:latin typeface="Montserrat"/>
                <a:ea typeface="Montserrat"/>
                <a:cs typeface="Montserrat"/>
                <a:sym typeface="Montserrat"/>
              </a:rPr>
              <a:t> : Fourni par l’API après avoir effectué une inscription (gratuit)</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Collecte des produits</a:t>
            </a:r>
            <a:r>
              <a:rPr lang="en">
                <a:solidFill>
                  <a:schemeClr val="dk1"/>
                </a:solidFill>
                <a:latin typeface="Montserrat"/>
                <a:ea typeface="Montserrat"/>
                <a:cs typeface="Montserrat"/>
                <a:sym typeface="Montserrat"/>
              </a:rPr>
              <a:t> : À base de champagne</a:t>
            </a:r>
            <a:endParaRPr>
              <a:solidFill>
                <a:schemeClr val="dk1"/>
              </a:solidFill>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solidFill>
                  <a:schemeClr val="dk1"/>
                </a:solidFill>
                <a:latin typeface="Montserrat"/>
                <a:ea typeface="Montserrat"/>
                <a:cs typeface="Montserrat"/>
                <a:sym typeface="Montserrat"/>
              </a:rPr>
              <a:t>Label des produits</a:t>
            </a:r>
            <a:r>
              <a:rPr lang="en">
                <a:solidFill>
                  <a:schemeClr val="dk1"/>
                </a:solidFill>
                <a:latin typeface="Montserrat"/>
                <a:ea typeface="Montserrat"/>
                <a:cs typeface="Montserrat"/>
                <a:sym typeface="Montserrat"/>
              </a:rPr>
              <a:t> : foodId, label, category, foodContentsLabel, image</a:t>
            </a:r>
            <a:endParaRPr>
              <a:solidFill>
                <a:schemeClr val="dk1"/>
              </a:solidFill>
              <a:latin typeface="Montserrat"/>
              <a:ea typeface="Montserrat"/>
              <a:cs typeface="Montserrat"/>
              <a:sym typeface="Montserrat"/>
            </a:endParaRPr>
          </a:p>
        </p:txBody>
      </p:sp>
      <p:pic>
        <p:nvPicPr>
          <p:cNvPr id="484" name="Google Shape;484;p63"/>
          <p:cNvPicPr preferRelativeResize="0"/>
          <p:nvPr/>
        </p:nvPicPr>
        <p:blipFill rotWithShape="1">
          <a:blip r:embed="rId3">
            <a:alphaModFix/>
          </a:blip>
          <a:srcRect b="0" l="1555" r="0" t="3072"/>
          <a:stretch/>
        </p:blipFill>
        <p:spPr>
          <a:xfrm>
            <a:off x="756900" y="2900200"/>
            <a:ext cx="4029051" cy="1947126"/>
          </a:xfrm>
          <a:prstGeom prst="rect">
            <a:avLst/>
          </a:prstGeom>
          <a:noFill/>
          <a:ln>
            <a:noFill/>
          </a:ln>
        </p:spPr>
      </p:pic>
      <p:pic>
        <p:nvPicPr>
          <p:cNvPr id="485" name="Google Shape;485;p63"/>
          <p:cNvPicPr preferRelativeResize="0"/>
          <p:nvPr/>
        </p:nvPicPr>
        <p:blipFill>
          <a:blip r:embed="rId4">
            <a:alphaModFix/>
          </a:blip>
          <a:stretch>
            <a:fillRect/>
          </a:stretch>
        </p:blipFill>
        <p:spPr>
          <a:xfrm>
            <a:off x="5113853" y="3144925"/>
            <a:ext cx="3178247" cy="1262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64"/>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 de données via API</a:t>
            </a:r>
            <a:endParaRPr/>
          </a:p>
          <a:p>
            <a:pPr indent="0" lvl="0" marL="0" rtl="0" algn="l">
              <a:spcBef>
                <a:spcPts val="0"/>
              </a:spcBef>
              <a:spcAft>
                <a:spcPts val="0"/>
              </a:spcAft>
              <a:buNone/>
            </a:pPr>
            <a:r>
              <a:t/>
            </a:r>
            <a:endParaRPr/>
          </a:p>
        </p:txBody>
      </p:sp>
      <p:sp>
        <p:nvSpPr>
          <p:cNvPr id="491" name="Google Shape;491;p64"/>
          <p:cNvSpPr txBox="1"/>
          <p:nvPr/>
        </p:nvSpPr>
        <p:spPr>
          <a:xfrm flipH="1">
            <a:off x="2117250" y="1001875"/>
            <a:ext cx="49095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Extraction des 10 premiers produits</a:t>
            </a:r>
            <a:endParaRPr b="1" sz="2000">
              <a:solidFill>
                <a:schemeClr val="accent1"/>
              </a:solidFill>
              <a:latin typeface="Montserrat"/>
              <a:ea typeface="Montserrat"/>
              <a:cs typeface="Montserrat"/>
              <a:sym typeface="Montserrat"/>
            </a:endParaRPr>
          </a:p>
        </p:txBody>
      </p:sp>
      <p:sp>
        <p:nvSpPr>
          <p:cNvPr id="492" name="Google Shape;492;p64"/>
          <p:cNvSpPr txBox="1"/>
          <p:nvPr/>
        </p:nvSpPr>
        <p:spPr>
          <a:xfrm>
            <a:off x="6182900" y="345425"/>
            <a:ext cx="2571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D</a:t>
            </a:r>
            <a:r>
              <a:rPr lang="en" sz="2000">
                <a:solidFill>
                  <a:schemeClr val="dk1"/>
                </a:solidFill>
                <a:latin typeface="Caveat Medium"/>
                <a:ea typeface="Caveat Medium"/>
                <a:cs typeface="Caveat Medium"/>
                <a:sym typeface="Caveat Medium"/>
              </a:rPr>
              <a:t>ans un fichier CSV</a:t>
            </a:r>
            <a:endParaRPr sz="2000">
              <a:solidFill>
                <a:schemeClr val="dk1"/>
              </a:solidFill>
              <a:latin typeface="Caveat Medium"/>
              <a:ea typeface="Caveat Medium"/>
              <a:cs typeface="Caveat Medium"/>
              <a:sym typeface="Caveat Medium"/>
            </a:endParaRPr>
          </a:p>
        </p:txBody>
      </p:sp>
      <p:sp>
        <p:nvSpPr>
          <p:cNvPr id="493" name="Google Shape;493;p64"/>
          <p:cNvSpPr/>
          <p:nvPr/>
        </p:nvSpPr>
        <p:spPr>
          <a:xfrm>
            <a:off x="7026750" y="838050"/>
            <a:ext cx="269925" cy="337350"/>
          </a:xfrm>
          <a:custGeom>
            <a:rect b="b" l="l" r="r" t="t"/>
            <a:pathLst>
              <a:path extrusionOk="0" h="13494" w="8422">
                <a:moveTo>
                  <a:pt x="0" y="13409"/>
                </a:moveTo>
                <a:cubicBezTo>
                  <a:pt x="2290" y="13409"/>
                  <a:pt x="5332" y="13751"/>
                  <a:pt x="6705" y="11919"/>
                </a:cubicBezTo>
                <a:cubicBezTo>
                  <a:pt x="9107" y="8715"/>
                  <a:pt x="8195" y="4004"/>
                  <a:pt x="8195" y="0"/>
                </a:cubicBezTo>
              </a:path>
            </a:pathLst>
          </a:custGeom>
          <a:noFill/>
          <a:ln cap="flat" cmpd="sng" w="19050">
            <a:solidFill>
              <a:schemeClr val="dk1"/>
            </a:solidFill>
            <a:prstDash val="solid"/>
            <a:round/>
            <a:headEnd len="med" w="med" type="none"/>
            <a:tailEnd len="med" w="med" type="stealth"/>
          </a:ln>
        </p:spPr>
      </p:sp>
      <p:pic>
        <p:nvPicPr>
          <p:cNvPr id="494" name="Google Shape;494;p64"/>
          <p:cNvPicPr preferRelativeResize="0"/>
          <p:nvPr/>
        </p:nvPicPr>
        <p:blipFill>
          <a:blip r:embed="rId3">
            <a:alphaModFix/>
          </a:blip>
          <a:stretch>
            <a:fillRect/>
          </a:stretch>
        </p:blipFill>
        <p:spPr>
          <a:xfrm>
            <a:off x="825613" y="1523325"/>
            <a:ext cx="7492775" cy="3357875"/>
          </a:xfrm>
          <a:prstGeom prst="rect">
            <a:avLst/>
          </a:prstGeom>
          <a:noFill/>
          <a:ln>
            <a:noFill/>
          </a:ln>
          <a:effectLst>
            <a:outerShdw blurRad="57150" rotWithShape="0" algn="bl" dist="19050">
              <a:srgbClr val="000000">
                <a:alpha val="5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Collecte de données via API</a:t>
            </a:r>
            <a:endParaRPr/>
          </a:p>
          <a:p>
            <a:pPr indent="0" lvl="0" marL="0" rtl="0" algn="l">
              <a:spcBef>
                <a:spcPts val="0"/>
              </a:spcBef>
              <a:spcAft>
                <a:spcPts val="0"/>
              </a:spcAft>
              <a:buNone/>
            </a:pPr>
            <a:r>
              <a:t/>
            </a:r>
            <a:endParaRPr/>
          </a:p>
        </p:txBody>
      </p:sp>
      <p:sp>
        <p:nvSpPr>
          <p:cNvPr id="500" name="Google Shape;500;p65"/>
          <p:cNvSpPr txBox="1"/>
          <p:nvPr/>
        </p:nvSpPr>
        <p:spPr>
          <a:xfrm flipH="1">
            <a:off x="2117250" y="1001875"/>
            <a:ext cx="49095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Respect des normes RGPD</a:t>
            </a:r>
            <a:endParaRPr b="1" sz="2000">
              <a:solidFill>
                <a:schemeClr val="accent1"/>
              </a:solidFill>
              <a:latin typeface="Montserrat"/>
              <a:ea typeface="Montserrat"/>
              <a:cs typeface="Montserrat"/>
              <a:sym typeface="Montserrat"/>
            </a:endParaRPr>
          </a:p>
        </p:txBody>
      </p:sp>
      <p:sp>
        <p:nvSpPr>
          <p:cNvPr id="501" name="Google Shape;501;p65"/>
          <p:cNvSpPr txBox="1"/>
          <p:nvPr/>
        </p:nvSpPr>
        <p:spPr>
          <a:xfrm>
            <a:off x="6517150" y="262975"/>
            <a:ext cx="2571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Caveat Medium"/>
                <a:ea typeface="Caveat Medium"/>
                <a:cs typeface="Caveat Medium"/>
                <a:sym typeface="Caveat Medium"/>
              </a:rPr>
              <a:t>Règlement</a:t>
            </a:r>
            <a:r>
              <a:rPr lang="en" sz="1800">
                <a:solidFill>
                  <a:schemeClr val="dk1"/>
                </a:solidFill>
                <a:latin typeface="Caveat Medium"/>
                <a:ea typeface="Caveat Medium"/>
                <a:cs typeface="Caveat Medium"/>
                <a:sym typeface="Caveat Medium"/>
              </a:rPr>
              <a:t> Général sur la Protection des Données</a:t>
            </a:r>
            <a:endParaRPr sz="1800">
              <a:solidFill>
                <a:schemeClr val="dk1"/>
              </a:solidFill>
              <a:latin typeface="Caveat Medium"/>
              <a:ea typeface="Caveat Medium"/>
              <a:cs typeface="Caveat Medium"/>
              <a:sym typeface="Caveat Medium"/>
            </a:endParaRPr>
          </a:p>
        </p:txBody>
      </p:sp>
      <p:sp>
        <p:nvSpPr>
          <p:cNvPr id="502" name="Google Shape;502;p65"/>
          <p:cNvSpPr txBox="1"/>
          <p:nvPr/>
        </p:nvSpPr>
        <p:spPr>
          <a:xfrm>
            <a:off x="573000" y="1443325"/>
            <a:ext cx="79980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2"/>
              </a:buClr>
              <a:buSzPts val="1400"/>
              <a:buFont typeface="Montserrat"/>
              <a:buChar char="●"/>
            </a:pPr>
            <a:r>
              <a:rPr b="1" lang="en">
                <a:latin typeface="Montserrat"/>
                <a:ea typeface="Montserrat"/>
                <a:cs typeface="Montserrat"/>
                <a:sym typeface="Montserrat"/>
              </a:rPr>
              <a:t>Licéité, loyauté et transparence</a:t>
            </a:r>
            <a:r>
              <a:rPr lang="en">
                <a:latin typeface="Montserrat"/>
                <a:ea typeface="Montserrat"/>
                <a:cs typeface="Montserrat"/>
                <a:sym typeface="Montserrat"/>
              </a:rPr>
              <a:t> : Le droit de récupérer ces données a été accordé par l'API, et la transparence de celles-ci fut établie quant à son utilisation (lors de l’inscription).</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latin typeface="Montserrat"/>
                <a:ea typeface="Montserrat"/>
                <a:cs typeface="Montserrat"/>
                <a:sym typeface="Montserrat"/>
              </a:rPr>
              <a:t>Limitation des finalités</a:t>
            </a:r>
            <a:r>
              <a:rPr lang="en">
                <a:latin typeface="Montserrat"/>
                <a:ea typeface="Montserrat"/>
                <a:cs typeface="Montserrat"/>
                <a:sym typeface="Montserrat"/>
              </a:rPr>
              <a:t> : Ce projet se concentre sur la collecte de données de certains aliments (champagne) et non toutes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latin typeface="Montserrat"/>
                <a:ea typeface="Montserrat"/>
                <a:cs typeface="Montserrat"/>
                <a:sym typeface="Montserrat"/>
              </a:rPr>
              <a:t>Minimisation des données</a:t>
            </a:r>
            <a:r>
              <a:rPr lang="en">
                <a:latin typeface="Montserrat"/>
                <a:ea typeface="Montserrat"/>
                <a:cs typeface="Montserrat"/>
                <a:sym typeface="Montserrat"/>
              </a:rPr>
              <a:t> : Respectée car filtrage des données pour ne récupérer que les champs nécessaires (foodId, label, category, foodContentsLabel, image)</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latin typeface="Montserrat"/>
                <a:ea typeface="Montserrat"/>
                <a:cs typeface="Montserrat"/>
                <a:sym typeface="Montserrat"/>
              </a:rPr>
              <a:t>Exactitude</a:t>
            </a:r>
            <a:r>
              <a:rPr lang="en">
                <a:latin typeface="Montserrat"/>
                <a:ea typeface="Montserrat"/>
                <a:cs typeface="Montserrat"/>
                <a:sym typeface="Montserrat"/>
              </a:rPr>
              <a:t> : Étant donné que les données ont été récupérées directement depuis l'API, on peut supposer qu'elles sont exactes</a:t>
            </a:r>
            <a:endParaRPr>
              <a:latin typeface="Montserrat"/>
              <a:ea typeface="Montserrat"/>
              <a:cs typeface="Montserrat"/>
              <a:sym typeface="Montserrat"/>
            </a:endParaRPr>
          </a:p>
          <a:p>
            <a:pPr indent="0" lvl="0" marL="457200" rtl="0" algn="l">
              <a:spcBef>
                <a:spcPts val="0"/>
              </a:spcBef>
              <a:spcAft>
                <a:spcPts val="0"/>
              </a:spcAft>
              <a:buNone/>
            </a:pPr>
            <a:r>
              <a:t/>
            </a:r>
            <a:endParaRPr>
              <a:latin typeface="Montserrat"/>
              <a:ea typeface="Montserrat"/>
              <a:cs typeface="Montserrat"/>
              <a:sym typeface="Montserrat"/>
            </a:endParaRPr>
          </a:p>
          <a:p>
            <a:pPr indent="-317500" lvl="0" marL="457200" rtl="0" algn="l">
              <a:spcBef>
                <a:spcPts val="0"/>
              </a:spcBef>
              <a:spcAft>
                <a:spcPts val="0"/>
              </a:spcAft>
              <a:buClr>
                <a:schemeClr val="dk2"/>
              </a:buClr>
              <a:buSzPts val="1400"/>
              <a:buFont typeface="Montserrat"/>
              <a:buChar char="●"/>
            </a:pPr>
            <a:r>
              <a:rPr b="1" lang="en">
                <a:latin typeface="Montserrat"/>
                <a:ea typeface="Montserrat"/>
                <a:cs typeface="Montserrat"/>
                <a:sym typeface="Montserrat"/>
              </a:rPr>
              <a:t>Limitation de la conservation</a:t>
            </a:r>
            <a:r>
              <a:rPr lang="en">
                <a:latin typeface="Montserrat"/>
                <a:ea typeface="Montserrat"/>
                <a:cs typeface="Montserrat"/>
                <a:sym typeface="Montserrat"/>
              </a:rPr>
              <a:t> : Ces données ne seront conservées que pour la durée du projet.</a:t>
            </a:r>
            <a:endParaRPr>
              <a:latin typeface="Montserrat"/>
              <a:ea typeface="Montserrat"/>
              <a:cs typeface="Montserrat"/>
              <a:sym typeface="Montserrat"/>
            </a:endParaRPr>
          </a:p>
        </p:txBody>
      </p:sp>
      <p:sp>
        <p:nvSpPr>
          <p:cNvPr id="503" name="Google Shape;503;p65"/>
          <p:cNvSpPr/>
          <p:nvPr/>
        </p:nvSpPr>
        <p:spPr>
          <a:xfrm>
            <a:off x="6462248" y="1001875"/>
            <a:ext cx="642470" cy="217954"/>
          </a:xfrm>
          <a:custGeom>
            <a:rect b="b" l="l" r="r" t="t"/>
            <a:pathLst>
              <a:path extrusionOk="0" h="7077" w="17506">
                <a:moveTo>
                  <a:pt x="0" y="7077"/>
                </a:moveTo>
                <a:cubicBezTo>
                  <a:pt x="6294" y="7077"/>
                  <a:pt x="14694" y="5631"/>
                  <a:pt x="17506" y="0"/>
                </a:cubicBezTo>
              </a:path>
            </a:pathLst>
          </a:custGeom>
          <a:noFill/>
          <a:ln cap="flat" cmpd="sng" w="19050">
            <a:solidFill>
              <a:schemeClr val="dk1"/>
            </a:solidFill>
            <a:prstDash val="solid"/>
            <a:round/>
            <a:headEnd len="med" w="med" type="none"/>
            <a:tailEnd len="med" w="med" type="stealth"/>
          </a:ln>
        </p:spPr>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6"/>
          <p:cNvSpPr/>
          <p:nvPr/>
        </p:nvSpPr>
        <p:spPr>
          <a:xfrm>
            <a:off x="732825" y="3547350"/>
            <a:ext cx="3821700" cy="642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Montserrat"/>
              <a:ea typeface="Montserrat"/>
              <a:cs typeface="Montserrat"/>
              <a:sym typeface="Montserrat"/>
            </a:endParaRPr>
          </a:p>
        </p:txBody>
      </p:sp>
      <p:sp>
        <p:nvSpPr>
          <p:cNvPr id="509" name="Google Shape;509;p66"/>
          <p:cNvSpPr txBox="1"/>
          <p:nvPr>
            <p:ph type="title"/>
          </p:nvPr>
        </p:nvSpPr>
        <p:spPr>
          <a:xfrm>
            <a:off x="713225" y="445025"/>
            <a:ext cx="3858900" cy="133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Merci</a:t>
            </a:r>
            <a:endParaRPr/>
          </a:p>
        </p:txBody>
      </p:sp>
      <p:sp>
        <p:nvSpPr>
          <p:cNvPr id="510" name="Google Shape;510;p66"/>
          <p:cNvSpPr txBox="1"/>
          <p:nvPr/>
        </p:nvSpPr>
        <p:spPr>
          <a:xfrm>
            <a:off x="713225" y="1939050"/>
            <a:ext cx="3841200" cy="98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2"/>
                </a:solidFill>
                <a:latin typeface="Montserrat"/>
                <a:ea typeface="Montserrat"/>
                <a:cs typeface="Montserrat"/>
                <a:sym typeface="Montserrat"/>
              </a:rPr>
              <a:t>Place aux</a:t>
            </a:r>
            <a:r>
              <a:rPr lang="en">
                <a:solidFill>
                  <a:schemeClr val="accent2"/>
                </a:solidFill>
                <a:latin typeface="Montserrat"/>
                <a:ea typeface="Montserrat"/>
                <a:cs typeface="Montserrat"/>
                <a:sym typeface="Montserrat"/>
              </a:rPr>
              <a:t> questions :)</a:t>
            </a:r>
            <a:endParaRPr>
              <a:solidFill>
                <a:schemeClr val="accent2"/>
              </a:solidFill>
              <a:latin typeface="Montserrat"/>
              <a:ea typeface="Montserrat"/>
              <a:cs typeface="Montserrat"/>
              <a:sym typeface="Montserrat"/>
            </a:endParaRPr>
          </a:p>
          <a:p>
            <a:pPr indent="0" lvl="0" marL="0" rtl="0" algn="l">
              <a:spcBef>
                <a:spcPts val="1000"/>
              </a:spcBef>
              <a:spcAft>
                <a:spcPts val="0"/>
              </a:spcAft>
              <a:buNone/>
            </a:pPr>
            <a:r>
              <a:t/>
            </a:r>
            <a:endParaRPr>
              <a:solidFill>
                <a:schemeClr val="accent2"/>
              </a:solidFill>
              <a:latin typeface="Montserrat"/>
              <a:ea typeface="Montserrat"/>
              <a:cs typeface="Montserrat"/>
              <a:sym typeface="Montserrat"/>
            </a:endParaRPr>
          </a:p>
          <a:p>
            <a:pPr indent="0" lvl="0" marL="0" rtl="0" algn="l">
              <a:spcBef>
                <a:spcPts val="1000"/>
              </a:spcBef>
              <a:spcAft>
                <a:spcPts val="0"/>
              </a:spcAft>
              <a:buNone/>
            </a:pPr>
            <a:r>
              <a:t/>
            </a:r>
            <a:endParaRPr>
              <a:solidFill>
                <a:schemeClr val="accent2"/>
              </a:solidFill>
              <a:latin typeface="Montserrat"/>
              <a:ea typeface="Montserrat"/>
              <a:cs typeface="Montserrat"/>
              <a:sym typeface="Montserrat"/>
            </a:endParaRPr>
          </a:p>
          <a:p>
            <a:pPr indent="0" lvl="0" marL="0" rtl="0" algn="l">
              <a:spcBef>
                <a:spcPts val="1000"/>
              </a:spcBef>
              <a:spcAft>
                <a:spcPts val="0"/>
              </a:spcAft>
              <a:buNone/>
            </a:pPr>
            <a:r>
              <a:t/>
            </a:r>
            <a:endParaRPr>
              <a:solidFill>
                <a:schemeClr val="accent2"/>
              </a:solidFill>
              <a:latin typeface="Montserrat"/>
              <a:ea typeface="Montserrat"/>
              <a:cs typeface="Montserrat"/>
              <a:sym typeface="Montserrat"/>
            </a:endParaRPr>
          </a:p>
          <a:p>
            <a:pPr indent="0" lvl="0" marL="0" rtl="0" algn="l">
              <a:spcBef>
                <a:spcPts val="1000"/>
              </a:spcBef>
              <a:spcAft>
                <a:spcPts val="0"/>
              </a:spcAft>
              <a:buNone/>
            </a:pPr>
            <a:r>
              <a:rPr lang="en">
                <a:solidFill>
                  <a:schemeClr val="accent2"/>
                </a:solidFill>
                <a:latin typeface="Montserrat"/>
                <a:ea typeface="Montserrat"/>
                <a:cs typeface="Montserrat"/>
                <a:sym typeface="Montserrat"/>
              </a:rPr>
              <a:t>loukasben@gmail.com</a:t>
            </a:r>
            <a:endParaRPr>
              <a:solidFill>
                <a:schemeClr val="accent2"/>
              </a:solidFill>
              <a:latin typeface="Montserrat"/>
              <a:ea typeface="Montserrat"/>
              <a:cs typeface="Montserrat"/>
              <a:sym typeface="Montserrat"/>
            </a:endParaRPr>
          </a:p>
          <a:p>
            <a:pPr indent="0" lvl="0" marL="0" rtl="0" algn="l">
              <a:spcBef>
                <a:spcPts val="0"/>
              </a:spcBef>
              <a:spcAft>
                <a:spcPts val="0"/>
              </a:spcAft>
              <a:buNone/>
            </a:pPr>
            <a:r>
              <a:rPr lang="en">
                <a:solidFill>
                  <a:schemeClr val="accent2"/>
                </a:solidFill>
                <a:latin typeface="Montserrat"/>
                <a:ea typeface="Montserrat"/>
                <a:cs typeface="Montserrat"/>
                <a:sym typeface="Montserrat"/>
              </a:rPr>
              <a:t>06 75 37 56 72</a:t>
            </a:r>
            <a:endParaRPr>
              <a:solidFill>
                <a:schemeClr val="accent2"/>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Targets</a:t>
            </a:r>
            <a:endParaRPr/>
          </a:p>
          <a:p>
            <a:pPr indent="0" lvl="0" marL="0" rtl="0" algn="l">
              <a:spcBef>
                <a:spcPts val="0"/>
              </a:spcBef>
              <a:spcAft>
                <a:spcPts val="0"/>
              </a:spcAft>
              <a:buNone/>
            </a:pPr>
            <a:r>
              <a:t/>
            </a:r>
            <a:endParaRPr/>
          </a:p>
        </p:txBody>
      </p:sp>
      <p:sp>
        <p:nvSpPr>
          <p:cNvPr id="211" name="Google Shape;211;p31"/>
          <p:cNvSpPr txBox="1"/>
          <p:nvPr/>
        </p:nvSpPr>
        <p:spPr>
          <a:xfrm>
            <a:off x="4860950" y="3495063"/>
            <a:ext cx="36975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a:latin typeface="Montserrat"/>
              <a:ea typeface="Montserrat"/>
              <a:cs typeface="Montserrat"/>
              <a:sym typeface="Montserrat"/>
            </a:endParaRPr>
          </a:p>
          <a:p>
            <a:pPr indent="0" lvl="0" marL="0" rtl="0" algn="ctr">
              <a:spcBef>
                <a:spcPts val="0"/>
              </a:spcBef>
              <a:spcAft>
                <a:spcPts val="0"/>
              </a:spcAft>
              <a:buNone/>
            </a:pPr>
            <a:r>
              <a:rPr b="1" lang="en" sz="1600">
                <a:latin typeface="Montserrat"/>
                <a:ea typeface="Montserrat"/>
                <a:cs typeface="Montserrat"/>
                <a:sym typeface="Montserrat"/>
              </a:rPr>
              <a:t>Idéal pour la formation de modèles de machine learning</a:t>
            </a:r>
            <a:endParaRPr sz="1600">
              <a:latin typeface="Montserrat"/>
              <a:ea typeface="Montserrat"/>
              <a:cs typeface="Montserrat"/>
              <a:sym typeface="Montserrat"/>
            </a:endParaRPr>
          </a:p>
        </p:txBody>
      </p:sp>
      <p:pic>
        <p:nvPicPr>
          <p:cNvPr id="212" name="Google Shape;212;p31"/>
          <p:cNvPicPr preferRelativeResize="0"/>
          <p:nvPr/>
        </p:nvPicPr>
        <p:blipFill>
          <a:blip r:embed="rId3">
            <a:alphaModFix/>
          </a:blip>
          <a:stretch>
            <a:fillRect/>
          </a:stretch>
        </p:blipFill>
        <p:spPr>
          <a:xfrm>
            <a:off x="382800" y="1328074"/>
            <a:ext cx="4424250" cy="2569325"/>
          </a:xfrm>
          <a:prstGeom prst="rect">
            <a:avLst/>
          </a:prstGeom>
          <a:noFill/>
          <a:ln>
            <a:noFill/>
          </a:ln>
        </p:spPr>
      </p:pic>
      <p:sp>
        <p:nvSpPr>
          <p:cNvPr id="213" name="Google Shape;213;p3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t/>
            </a:r>
            <a:endParaRPr/>
          </a:p>
        </p:txBody>
      </p:sp>
      <p:sp>
        <p:nvSpPr>
          <p:cNvPr id="214" name="Google Shape;214;p31"/>
          <p:cNvSpPr txBox="1"/>
          <p:nvPr/>
        </p:nvSpPr>
        <p:spPr>
          <a:xfrm>
            <a:off x="5108400" y="1969100"/>
            <a:ext cx="33831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500">
                <a:solidFill>
                  <a:schemeClr val="dk1"/>
                </a:solidFill>
                <a:latin typeface="Caveat Medium"/>
                <a:ea typeface="Caveat Medium"/>
                <a:cs typeface="Caveat Medium"/>
                <a:sym typeface="Caveat Medium"/>
              </a:rPr>
              <a:t>La distribution des catégories est parfaitement équilibrée !</a:t>
            </a:r>
            <a:endParaRPr sz="2000">
              <a:solidFill>
                <a:schemeClr val="dk1"/>
              </a:solidFill>
              <a:latin typeface="Caveat Medium"/>
              <a:ea typeface="Caveat Medium"/>
              <a:cs typeface="Caveat Medium"/>
              <a:sym typeface="Caveat Medium"/>
            </a:endParaRPr>
          </a:p>
        </p:txBody>
      </p:sp>
      <p:sp>
        <p:nvSpPr>
          <p:cNvPr id="215" name="Google Shape;215;p31"/>
          <p:cNvSpPr/>
          <p:nvPr/>
        </p:nvSpPr>
        <p:spPr>
          <a:xfrm>
            <a:off x="4619800" y="1450600"/>
            <a:ext cx="374525" cy="2324275"/>
          </a:xfrm>
          <a:custGeom>
            <a:rect b="b" l="l" r="r" t="t"/>
            <a:pathLst>
              <a:path extrusionOk="0" h="92971" w="14981">
                <a:moveTo>
                  <a:pt x="0" y="0"/>
                </a:moveTo>
                <a:cubicBezTo>
                  <a:pt x="5330" y="6660"/>
                  <a:pt x="11721" y="13443"/>
                  <a:pt x="13391" y="21808"/>
                </a:cubicBezTo>
                <a:cubicBezTo>
                  <a:pt x="18109" y="45433"/>
                  <a:pt x="11517" y="71412"/>
                  <a:pt x="766" y="92971"/>
                </a:cubicBezTo>
              </a:path>
            </a:pathLst>
          </a:custGeom>
          <a:noFill/>
          <a:ln cap="flat" cmpd="sng" w="19050">
            <a:solidFill>
              <a:schemeClr val="dk1"/>
            </a:solidFill>
            <a:prstDash val="solid"/>
            <a:round/>
            <a:headEnd len="med" w="med" type="none"/>
            <a:tailEnd len="med" w="med" type="none"/>
          </a:ln>
        </p:spPr>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2734825" y="2227050"/>
            <a:ext cx="5695800" cy="1936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4000"/>
              <a:t>Extraction des features</a:t>
            </a:r>
            <a:endParaRPr sz="4000"/>
          </a:p>
        </p:txBody>
      </p:sp>
      <p:sp>
        <p:nvSpPr>
          <p:cNvPr id="221" name="Google Shape;221;p32"/>
          <p:cNvSpPr txBox="1"/>
          <p:nvPr>
            <p:ph idx="2" type="title"/>
          </p:nvPr>
        </p:nvSpPr>
        <p:spPr>
          <a:xfrm>
            <a:off x="3968350" y="1262325"/>
            <a:ext cx="4462500" cy="1141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3"/>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27" name="Google Shape;227;p33"/>
          <p:cNvSpPr txBox="1"/>
          <p:nvPr/>
        </p:nvSpPr>
        <p:spPr>
          <a:xfrm>
            <a:off x="1037000" y="3834825"/>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dk1"/>
              </a:solidFill>
              <a:latin typeface="Montserrat"/>
              <a:ea typeface="Montserrat"/>
              <a:cs typeface="Montserrat"/>
              <a:sym typeface="Montserrat"/>
            </a:endParaRPr>
          </a:p>
        </p:txBody>
      </p:sp>
      <p:sp>
        <p:nvSpPr>
          <p:cNvPr id="228" name="Google Shape;228;p33"/>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29" name="Google Shape;229;p33"/>
          <p:cNvSpPr txBox="1"/>
          <p:nvPr/>
        </p:nvSpPr>
        <p:spPr>
          <a:xfrm>
            <a:off x="1037100" y="1544900"/>
            <a:ext cx="70698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1"/>
                </a:solidFill>
                <a:latin typeface="Montserrat"/>
                <a:ea typeface="Montserrat"/>
                <a:cs typeface="Montserrat"/>
                <a:sym typeface="Montserrat"/>
              </a:rPr>
              <a:t>Jim is my enemy</a:t>
            </a:r>
            <a:r>
              <a:rPr lang="en" sz="1600">
                <a:latin typeface="Montserrat"/>
                <a:ea typeface="Montserrat"/>
                <a:cs typeface="Montserrat"/>
                <a:sym typeface="Montserrat"/>
              </a:rPr>
              <a:t>. But it turns out that Jim is also his own worst enemy. And the enemy of my enemy is my friend. So Jim, is actually my friend. But, because he is his own worst enemy, the enemy of my friend is my enemy so actually </a:t>
            </a:r>
            <a:r>
              <a:rPr lang="en" sz="1600">
                <a:solidFill>
                  <a:schemeClr val="accent1"/>
                </a:solidFill>
                <a:latin typeface="Montserrat"/>
                <a:ea typeface="Montserrat"/>
                <a:cs typeface="Montserrat"/>
                <a:sym typeface="Montserrat"/>
              </a:rPr>
              <a:t>Jim is my enemy</a:t>
            </a:r>
            <a:r>
              <a:rPr lang="en" sz="1600">
                <a:latin typeface="Montserrat"/>
                <a:ea typeface="Montserrat"/>
                <a:cs typeface="Montserrat"/>
                <a:sym typeface="Montserrat"/>
              </a:rPr>
              <a:t>.</a:t>
            </a:r>
            <a:endParaRPr sz="1600">
              <a:latin typeface="Montserrat"/>
              <a:ea typeface="Montserrat"/>
              <a:cs typeface="Montserrat"/>
              <a:sym typeface="Montserrat"/>
            </a:endParaRPr>
          </a:p>
        </p:txBody>
      </p:sp>
      <p:sp>
        <p:nvSpPr>
          <p:cNvPr id="230" name="Google Shape;230;p33"/>
          <p:cNvSpPr txBox="1"/>
          <p:nvPr/>
        </p:nvSpPr>
        <p:spPr>
          <a:xfrm>
            <a:off x="5693850" y="304275"/>
            <a:ext cx="29388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Suppression de la ponctuation Suppression des mots de liaison</a:t>
            </a:r>
            <a:endParaRPr sz="2000">
              <a:solidFill>
                <a:schemeClr val="dk1"/>
              </a:solidFill>
              <a:latin typeface="Caveat Medium"/>
              <a:ea typeface="Caveat Medium"/>
              <a:cs typeface="Caveat Medium"/>
              <a:sym typeface="Caveat Medium"/>
            </a:endParaRPr>
          </a:p>
          <a:p>
            <a:pPr indent="0" lvl="0" marL="0" rtl="0" algn="l">
              <a:spcBef>
                <a:spcPts val="0"/>
              </a:spcBef>
              <a:spcAft>
                <a:spcPts val="0"/>
              </a:spcAft>
              <a:buNone/>
            </a:pPr>
            <a:r>
              <a:rPr lang="en" sz="2000">
                <a:solidFill>
                  <a:schemeClr val="dk1"/>
                </a:solidFill>
                <a:latin typeface="Caveat Medium"/>
                <a:ea typeface="Caveat Medium"/>
                <a:cs typeface="Caveat Medium"/>
                <a:sym typeface="Caveat Medium"/>
              </a:rPr>
              <a:t>Passage au minuscule</a:t>
            </a:r>
            <a:endParaRPr sz="2000">
              <a:solidFill>
                <a:schemeClr val="dk1"/>
              </a:solidFill>
              <a:latin typeface="Caveat Medium"/>
              <a:ea typeface="Caveat Medium"/>
              <a:cs typeface="Caveat Medium"/>
              <a:sym typeface="Caveat Medium"/>
            </a:endParaRPr>
          </a:p>
        </p:txBody>
      </p:sp>
      <p:sp>
        <p:nvSpPr>
          <p:cNvPr id="231" name="Google Shape;231;p33"/>
          <p:cNvSpPr/>
          <p:nvPr/>
        </p:nvSpPr>
        <p:spPr>
          <a:xfrm>
            <a:off x="4374450" y="2868975"/>
            <a:ext cx="447000" cy="811500"/>
          </a:xfrm>
          <a:prstGeom prst="downArrow">
            <a:avLst>
              <a:gd fmla="val 31063" name="adj1"/>
              <a:gd fmla="val 68361"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37" name="Google Shape;237;p34"/>
          <p:cNvSpPr txBox="1"/>
          <p:nvPr/>
        </p:nvSpPr>
        <p:spPr>
          <a:xfrm>
            <a:off x="1037000" y="3453825"/>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dk1"/>
              </a:solidFill>
              <a:latin typeface="Montserrat"/>
              <a:ea typeface="Montserrat"/>
              <a:cs typeface="Montserrat"/>
              <a:sym typeface="Montserrat"/>
            </a:endParaRPr>
          </a:p>
        </p:txBody>
      </p:sp>
      <p:sp>
        <p:nvSpPr>
          <p:cNvPr id="238" name="Google Shape;238;p34"/>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39" name="Google Shape;239;p34"/>
          <p:cNvSpPr txBox="1"/>
          <p:nvPr/>
        </p:nvSpPr>
        <p:spPr>
          <a:xfrm>
            <a:off x="1037100" y="1544900"/>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accent1"/>
              </a:solidFill>
              <a:latin typeface="Montserrat"/>
              <a:ea typeface="Montserrat"/>
              <a:cs typeface="Montserrat"/>
              <a:sym typeface="Montserrat"/>
            </a:endParaRPr>
          </a:p>
        </p:txBody>
      </p:sp>
      <p:sp>
        <p:nvSpPr>
          <p:cNvPr id="240" name="Google Shape;240;p34"/>
          <p:cNvSpPr txBox="1"/>
          <p:nvPr/>
        </p:nvSpPr>
        <p:spPr>
          <a:xfrm>
            <a:off x="5682075" y="657075"/>
            <a:ext cx="293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veat Medium"/>
                <a:ea typeface="Caveat Medium"/>
                <a:cs typeface="Caveat Medium"/>
                <a:sym typeface="Caveat Medium"/>
              </a:rPr>
              <a:t>Tokenisation</a:t>
            </a:r>
            <a:endParaRPr sz="2400">
              <a:solidFill>
                <a:schemeClr val="dk1"/>
              </a:solidFill>
              <a:latin typeface="Caveat Medium"/>
              <a:ea typeface="Caveat Medium"/>
              <a:cs typeface="Caveat Medium"/>
              <a:sym typeface="Caveat Medium"/>
            </a:endParaRPr>
          </a:p>
        </p:txBody>
      </p:sp>
      <p:sp>
        <p:nvSpPr>
          <p:cNvPr id="241" name="Google Shape;241;p34"/>
          <p:cNvSpPr/>
          <p:nvPr/>
        </p:nvSpPr>
        <p:spPr>
          <a:xfrm>
            <a:off x="4348500" y="2544500"/>
            <a:ext cx="447000" cy="811500"/>
          </a:xfrm>
          <a:prstGeom prst="downArrow">
            <a:avLst>
              <a:gd fmla="val 31063" name="adj1"/>
              <a:gd fmla="val 68361"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5"/>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47" name="Google Shape;247;p35"/>
          <p:cNvSpPr txBox="1"/>
          <p:nvPr/>
        </p:nvSpPr>
        <p:spPr>
          <a:xfrm>
            <a:off x="1037000" y="3453825"/>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'turn', 'jim', 'also', 'worst',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'friend', 'jim', </a:t>
            </a:r>
            <a:r>
              <a:rPr lang="en" sz="1600">
                <a:solidFill>
                  <a:schemeClr val="dk2"/>
                </a:solidFill>
                <a:latin typeface="Montserrat"/>
                <a:ea typeface="Montserrat"/>
                <a:cs typeface="Montserrat"/>
                <a:sym typeface="Montserrat"/>
              </a:rPr>
              <a:t>'actual',</a:t>
            </a:r>
            <a:r>
              <a:rPr lang="en" sz="1600">
                <a:solidFill>
                  <a:schemeClr val="dk1"/>
                </a:solidFill>
                <a:latin typeface="Montserrat"/>
                <a:ea typeface="Montserrat"/>
                <a:cs typeface="Montserrat"/>
                <a:sym typeface="Montserrat"/>
              </a:rPr>
              <a:t> 'friend', 'worst',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'friend',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 </a:t>
            </a:r>
            <a:r>
              <a:rPr lang="en" sz="1600">
                <a:solidFill>
                  <a:schemeClr val="dk2"/>
                </a:solidFill>
                <a:latin typeface="Montserrat"/>
                <a:ea typeface="Montserrat"/>
                <a:cs typeface="Montserrat"/>
                <a:sym typeface="Montserrat"/>
              </a:rPr>
              <a:t>'actual'</a:t>
            </a:r>
            <a:r>
              <a:rPr lang="en" sz="1600">
                <a:solidFill>
                  <a:schemeClr val="dk1"/>
                </a:solidFill>
                <a:latin typeface="Montserrat"/>
                <a:ea typeface="Montserrat"/>
                <a:cs typeface="Montserrat"/>
                <a:sym typeface="Montserrat"/>
              </a:rPr>
              <a:t>, 'jim', </a:t>
            </a:r>
            <a:r>
              <a:rPr lang="en" sz="1600">
                <a:solidFill>
                  <a:schemeClr val="accent1"/>
                </a:solidFill>
                <a:latin typeface="Montserrat"/>
                <a:ea typeface="Montserrat"/>
                <a:cs typeface="Montserrat"/>
                <a:sym typeface="Montserrat"/>
              </a:rPr>
              <a:t>'enemi’</a:t>
            </a:r>
            <a:r>
              <a:rPr lang="en" sz="1600">
                <a:solidFill>
                  <a:schemeClr val="dk1"/>
                </a:solidFill>
                <a:latin typeface="Montserrat"/>
                <a:ea typeface="Montserrat"/>
                <a:cs typeface="Montserrat"/>
                <a:sym typeface="Montserrat"/>
              </a:rPr>
              <a:t>]</a:t>
            </a:r>
            <a:endParaRPr sz="1600">
              <a:solidFill>
                <a:schemeClr val="dk1"/>
              </a:solidFill>
              <a:latin typeface="Montserrat"/>
              <a:ea typeface="Montserrat"/>
              <a:cs typeface="Montserrat"/>
              <a:sym typeface="Montserrat"/>
            </a:endParaRPr>
          </a:p>
        </p:txBody>
      </p:sp>
      <p:sp>
        <p:nvSpPr>
          <p:cNvPr id="248" name="Google Shape;248;p35"/>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49" name="Google Shape;249;p35"/>
          <p:cNvSpPr txBox="1"/>
          <p:nvPr/>
        </p:nvSpPr>
        <p:spPr>
          <a:xfrm>
            <a:off x="1037100" y="1544900"/>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accent1"/>
              </a:solidFill>
              <a:latin typeface="Montserrat"/>
              <a:ea typeface="Montserrat"/>
              <a:cs typeface="Montserrat"/>
              <a:sym typeface="Montserrat"/>
            </a:endParaRPr>
          </a:p>
        </p:txBody>
      </p:sp>
      <p:sp>
        <p:nvSpPr>
          <p:cNvPr id="250" name="Google Shape;250;p35"/>
          <p:cNvSpPr txBox="1"/>
          <p:nvPr/>
        </p:nvSpPr>
        <p:spPr>
          <a:xfrm>
            <a:off x="5682075" y="657075"/>
            <a:ext cx="293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veat Medium"/>
                <a:ea typeface="Caveat Medium"/>
                <a:cs typeface="Caveat Medium"/>
                <a:sym typeface="Caveat Medium"/>
              </a:rPr>
              <a:t>Stemming</a:t>
            </a:r>
            <a:endParaRPr sz="2400">
              <a:solidFill>
                <a:schemeClr val="dk1"/>
              </a:solidFill>
              <a:latin typeface="Caveat Medium"/>
              <a:ea typeface="Caveat Medium"/>
              <a:cs typeface="Caveat Medium"/>
              <a:sym typeface="Caveat Medium"/>
            </a:endParaRPr>
          </a:p>
        </p:txBody>
      </p:sp>
      <p:sp>
        <p:nvSpPr>
          <p:cNvPr id="251" name="Google Shape;251;p35"/>
          <p:cNvSpPr/>
          <p:nvPr/>
        </p:nvSpPr>
        <p:spPr>
          <a:xfrm>
            <a:off x="4348500" y="2544500"/>
            <a:ext cx="447000" cy="811500"/>
          </a:xfrm>
          <a:prstGeom prst="downArrow">
            <a:avLst>
              <a:gd fmla="val 31063" name="adj1"/>
              <a:gd fmla="val 68361"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6"/>
          <p:cNvSpPr txBox="1"/>
          <p:nvPr>
            <p:ph type="title"/>
          </p:nvPr>
        </p:nvSpPr>
        <p:spPr>
          <a:xfrm>
            <a:off x="717800" y="383175"/>
            <a:ext cx="7708200" cy="64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Extraction des features</a:t>
            </a:r>
            <a:endParaRPr/>
          </a:p>
          <a:p>
            <a:pPr indent="0" lvl="0" marL="0" rtl="0" algn="l">
              <a:spcBef>
                <a:spcPts val="0"/>
              </a:spcBef>
              <a:spcAft>
                <a:spcPts val="0"/>
              </a:spcAft>
              <a:buNone/>
            </a:pPr>
            <a:r>
              <a:t/>
            </a:r>
            <a:endParaRPr/>
          </a:p>
        </p:txBody>
      </p:sp>
      <p:sp>
        <p:nvSpPr>
          <p:cNvPr id="257" name="Google Shape;257;p36"/>
          <p:cNvSpPr txBox="1"/>
          <p:nvPr/>
        </p:nvSpPr>
        <p:spPr>
          <a:xfrm>
            <a:off x="1037000" y="3453825"/>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dk1"/>
              </a:solidFill>
              <a:latin typeface="Montserrat"/>
              <a:ea typeface="Montserrat"/>
              <a:cs typeface="Montserrat"/>
              <a:sym typeface="Montserrat"/>
            </a:endParaRPr>
          </a:p>
        </p:txBody>
      </p:sp>
      <p:sp>
        <p:nvSpPr>
          <p:cNvPr id="258" name="Google Shape;258;p36"/>
          <p:cNvSpPr txBox="1"/>
          <p:nvPr/>
        </p:nvSpPr>
        <p:spPr>
          <a:xfrm flipH="1">
            <a:off x="3235800" y="972550"/>
            <a:ext cx="2672400" cy="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accent1"/>
                </a:solidFill>
                <a:latin typeface="Montserrat"/>
                <a:ea typeface="Montserrat"/>
                <a:cs typeface="Montserrat"/>
                <a:sym typeface="Montserrat"/>
              </a:rPr>
              <a:t>Cleaning texte</a:t>
            </a:r>
            <a:endParaRPr b="1" sz="2000">
              <a:solidFill>
                <a:schemeClr val="accent1"/>
              </a:solidFill>
              <a:latin typeface="Montserrat"/>
              <a:ea typeface="Montserrat"/>
              <a:cs typeface="Montserrat"/>
              <a:sym typeface="Montserrat"/>
            </a:endParaRPr>
          </a:p>
        </p:txBody>
      </p:sp>
      <p:sp>
        <p:nvSpPr>
          <p:cNvPr id="259" name="Google Shape;259;p36"/>
          <p:cNvSpPr txBox="1"/>
          <p:nvPr/>
        </p:nvSpPr>
        <p:spPr>
          <a:xfrm>
            <a:off x="1037100" y="1544900"/>
            <a:ext cx="706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['jim', 'enemy', 'turns', 'jim', 'also', 'worst', 'enemy', 'enemy', 'enemy', 'friend', 'jim', 'actually', 'friend', 'worst', 'enemy', 'enemy', 'friend', 'enemy', 'actually', 'jim', 'enemy']</a:t>
            </a:r>
            <a:endParaRPr sz="1600">
              <a:solidFill>
                <a:schemeClr val="accent1"/>
              </a:solidFill>
              <a:latin typeface="Montserrat"/>
              <a:ea typeface="Montserrat"/>
              <a:cs typeface="Montserrat"/>
              <a:sym typeface="Montserrat"/>
            </a:endParaRPr>
          </a:p>
        </p:txBody>
      </p:sp>
      <p:sp>
        <p:nvSpPr>
          <p:cNvPr id="260" name="Google Shape;260;p36"/>
          <p:cNvSpPr txBox="1"/>
          <p:nvPr/>
        </p:nvSpPr>
        <p:spPr>
          <a:xfrm>
            <a:off x="5682075" y="657075"/>
            <a:ext cx="293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400">
                <a:solidFill>
                  <a:schemeClr val="dk1"/>
                </a:solidFill>
                <a:latin typeface="Caveat Medium"/>
                <a:ea typeface="Caveat Medium"/>
                <a:cs typeface="Caveat Medium"/>
                <a:sym typeface="Caveat Medium"/>
              </a:rPr>
              <a:t>Lemmatisation</a:t>
            </a:r>
            <a:endParaRPr sz="2400">
              <a:solidFill>
                <a:schemeClr val="dk1"/>
              </a:solidFill>
              <a:latin typeface="Caveat Medium"/>
              <a:ea typeface="Caveat Medium"/>
              <a:cs typeface="Caveat Medium"/>
              <a:sym typeface="Caveat Medium"/>
            </a:endParaRPr>
          </a:p>
        </p:txBody>
      </p:sp>
      <p:sp>
        <p:nvSpPr>
          <p:cNvPr id="261" name="Google Shape;261;p36"/>
          <p:cNvSpPr/>
          <p:nvPr/>
        </p:nvSpPr>
        <p:spPr>
          <a:xfrm>
            <a:off x="4348500" y="2544500"/>
            <a:ext cx="447000" cy="811500"/>
          </a:xfrm>
          <a:prstGeom prst="downArrow">
            <a:avLst>
              <a:gd fmla="val 31063" name="adj1"/>
              <a:gd fmla="val 68361" name="adj2"/>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Management Consulting Toolkit by Slidesgo">
  <a:themeElements>
    <a:clrScheme name="Simple Light">
      <a:dk1>
        <a:srgbClr val="000000"/>
      </a:dk1>
      <a:lt1>
        <a:srgbClr val="FFFFFF"/>
      </a:lt1>
      <a:dk2>
        <a:srgbClr val="BBD9FF"/>
      </a:dk2>
      <a:lt2>
        <a:srgbClr val="EFEFEF"/>
      </a:lt2>
      <a:accent1>
        <a:srgbClr val="4C72B0"/>
      </a:accent1>
      <a:accent2>
        <a:srgbClr val="000000"/>
      </a:accent2>
      <a:accent3>
        <a:srgbClr val="BBD9FF"/>
      </a:accent3>
      <a:accent4>
        <a:srgbClr val="EFEFEF"/>
      </a:accent4>
      <a:accent5>
        <a:srgbClr val="4C72B0"/>
      </a:accent5>
      <a:accent6>
        <a:srgbClr val="000000"/>
      </a:accent6>
      <a:hlink>
        <a:srgbClr val="4C72B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